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96" r:id="rId3"/>
  </p:sldMasterIdLst>
  <p:notesMasterIdLst>
    <p:notesMasterId r:id="rId15"/>
  </p:notesMasterIdLst>
  <p:sldIdLst>
    <p:sldId id="340" r:id="rId4"/>
    <p:sldId id="347" r:id="rId5"/>
    <p:sldId id="344" r:id="rId6"/>
    <p:sldId id="336" r:id="rId7"/>
    <p:sldId id="343" r:id="rId8"/>
    <p:sldId id="345" r:id="rId9"/>
    <p:sldId id="346" r:id="rId10"/>
    <p:sldId id="354" r:id="rId11"/>
    <p:sldId id="356" r:id="rId12"/>
    <p:sldId id="355" r:id="rId13"/>
    <p:sldId id="352" r:id="rId14"/>
  </p:sldIdLst>
  <p:sldSz cx="12192000" cy="6858000"/>
  <p:notesSz cx="7102475" cy="102346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776"/>
    <a:srgbClr val="FFFFCC"/>
    <a:srgbClr val="CCECFF"/>
    <a:srgbClr val="CCCCFF"/>
    <a:srgbClr val="0F4D93"/>
    <a:srgbClr val="07949B"/>
    <a:srgbClr val="FFFFFF"/>
    <a:srgbClr val="0091C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605" autoAdjust="0"/>
    <p:restoredTop sz="94660"/>
  </p:normalViewPr>
  <p:slideViewPr>
    <p:cSldViewPr snapToGrid="0">
      <p:cViewPr>
        <p:scale>
          <a:sx n="73" d="100"/>
          <a:sy n="73" d="100"/>
        </p:scale>
        <p:origin x="-90" y="-24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7.xml"/><Relationship Id="rId19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8B448E2-B343-4F1B-95F9-4BB850611FDF}" type="doc">
      <dgm:prSet loTypeId="urn:microsoft.com/office/officeart/2005/8/layout/pyramid2" loCatId="list" qsTypeId="urn:microsoft.com/office/officeart/2005/8/quickstyle/simple1" qsCatId="simple" csTypeId="urn:microsoft.com/office/officeart/2005/8/colors/accent1_2" csCatId="accent1" phldr="1"/>
      <dgm:spPr/>
    </dgm:pt>
    <dgm:pt modelId="{797AB139-103B-49BC-BD12-7042A5467692}">
      <dgm:prSet phldrT="[Текст]" custT="1"/>
      <dgm:spPr>
        <a:xfrm>
          <a:off x="1703028" y="561534"/>
          <a:ext cx="3119038" cy="1296216"/>
        </a:xfrm>
        <a:prstGeom prst="roundRect">
          <a:avLst/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12700" cap="flat" cmpd="sng" algn="ctr">
          <a:solidFill>
            <a:srgbClr val="5B9BD5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r>
            <a:rPr lang="ru-RU" sz="1600" b="1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Претенденты на должность главы муниципального образования</a:t>
          </a:r>
          <a:endParaRPr lang="ru-RU" sz="1600" b="1" dirty="0">
            <a:solidFill>
              <a:srgbClr val="002060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876580B3-EFC1-4634-83D7-51955DDF3CE8}" type="parTrans" cxnId="{5C10AA73-281F-4BD4-809E-1F7D9C7E4BCF}">
      <dgm:prSet/>
      <dgm:spPr/>
      <dgm:t>
        <a:bodyPr/>
        <a:lstStyle/>
        <a:p>
          <a:endParaRPr lang="ru-RU"/>
        </a:p>
      </dgm:t>
    </dgm:pt>
    <dgm:pt modelId="{8BD38254-2FF1-4446-BFA3-9AACCA1ECBB7}" type="sibTrans" cxnId="{5C10AA73-281F-4BD4-809E-1F7D9C7E4BCF}">
      <dgm:prSet/>
      <dgm:spPr/>
      <dgm:t>
        <a:bodyPr/>
        <a:lstStyle/>
        <a:p>
          <a:endParaRPr lang="ru-RU"/>
        </a:p>
      </dgm:t>
    </dgm:pt>
    <dgm:pt modelId="{6FA9D815-2F45-41EC-8261-DDE5FC99F834}">
      <dgm:prSet phldrT="[Текст]" custT="1"/>
      <dgm:spPr>
        <a:xfrm>
          <a:off x="1703028" y="2025604"/>
          <a:ext cx="3119038" cy="1296216"/>
        </a:xfrm>
        <a:prstGeom prst="roundRect">
          <a:avLst/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12700" cap="flat" cmpd="sng" algn="ctr">
          <a:solidFill>
            <a:srgbClr val="5B9BD5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r>
            <a:rPr lang="ru-RU" sz="1600" b="1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Претенденты на должности председателя, заместителя председателя, аудитора                 КСО МО</a:t>
          </a:r>
          <a:endParaRPr lang="ru-RU" sz="1600" b="1" dirty="0">
            <a:solidFill>
              <a:srgbClr val="002060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A09A2307-7612-4098-BCC4-1478B0706A3A}" type="parTrans" cxnId="{6CCD7FE3-6A53-4301-A1D6-79275236B212}">
      <dgm:prSet/>
      <dgm:spPr/>
      <dgm:t>
        <a:bodyPr/>
        <a:lstStyle/>
        <a:p>
          <a:endParaRPr lang="ru-RU"/>
        </a:p>
      </dgm:t>
    </dgm:pt>
    <dgm:pt modelId="{1C179998-C173-494E-8A60-5E8762301AC3}" type="sibTrans" cxnId="{6CCD7FE3-6A53-4301-A1D6-79275236B212}">
      <dgm:prSet/>
      <dgm:spPr/>
      <dgm:t>
        <a:bodyPr/>
        <a:lstStyle/>
        <a:p>
          <a:endParaRPr lang="ru-RU"/>
        </a:p>
      </dgm:t>
    </dgm:pt>
    <dgm:pt modelId="{926F920E-4B82-446C-BFE2-02E1A23F7657}">
      <dgm:prSet phldrT="[Текст]" custT="1"/>
      <dgm:spPr>
        <a:xfrm>
          <a:off x="1725111" y="3444970"/>
          <a:ext cx="3119038" cy="1296216"/>
        </a:xfrm>
        <a:prstGeom prst="roundRect">
          <a:avLst/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12700" cap="flat" cmpd="sng" algn="ctr">
          <a:solidFill>
            <a:srgbClr val="5B9BD5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r>
            <a:rPr lang="ru-RU" sz="1500" b="1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Претенденты на должности члена ИК МО, действующей на постоянной основе и являющейся юридическим лицом</a:t>
          </a:r>
          <a:endParaRPr lang="ru-RU" sz="1500" b="1" dirty="0">
            <a:solidFill>
              <a:srgbClr val="002060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1F831039-FAEB-46D2-906E-229CA1686FD5}" type="parTrans" cxnId="{4042762E-4906-46B7-B5BA-93826C9C3BB8}">
      <dgm:prSet/>
      <dgm:spPr/>
      <dgm:t>
        <a:bodyPr/>
        <a:lstStyle/>
        <a:p>
          <a:endParaRPr lang="ru-RU"/>
        </a:p>
      </dgm:t>
    </dgm:pt>
    <dgm:pt modelId="{6A30DBC2-60F6-420C-958E-01567E661286}" type="sibTrans" cxnId="{4042762E-4906-46B7-B5BA-93826C9C3BB8}">
      <dgm:prSet/>
      <dgm:spPr/>
      <dgm:t>
        <a:bodyPr/>
        <a:lstStyle/>
        <a:p>
          <a:endParaRPr lang="ru-RU"/>
        </a:p>
      </dgm:t>
    </dgm:pt>
    <dgm:pt modelId="{4AD81E0F-4E1A-478C-9D5E-E311CA5D5432}" type="pres">
      <dgm:prSet presAssocID="{38B448E2-B343-4F1B-95F9-4BB850611FDF}" presName="compositeShape" presStyleCnt="0">
        <dgm:presLayoutVars>
          <dgm:dir/>
          <dgm:resizeHandles/>
        </dgm:presLayoutVars>
      </dgm:prSet>
      <dgm:spPr/>
    </dgm:pt>
    <dgm:pt modelId="{F2E89B02-5876-4AB2-ACDC-72EA88F98C1D}" type="pres">
      <dgm:prSet presAssocID="{38B448E2-B343-4F1B-95F9-4BB850611FDF}" presName="pyramid" presStyleLbl="node1" presStyleIdx="0" presStyleCnt="1"/>
      <dgm:spPr>
        <a:xfrm>
          <a:off x="0" y="0"/>
          <a:ext cx="4798519" cy="5475768"/>
        </a:xfrm>
        <a:prstGeom prst="triangle">
          <a:avLst/>
        </a:prstGeom>
        <a:solidFill>
          <a:srgbClr val="4472C4">
            <a:lumMod val="60000"/>
            <a:lumOff val="4000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gm:spPr>
      <dgm:t>
        <a:bodyPr/>
        <a:lstStyle/>
        <a:p>
          <a:endParaRPr lang="ru-RU"/>
        </a:p>
      </dgm:t>
    </dgm:pt>
    <dgm:pt modelId="{CA0DFE7E-1198-454B-A9F9-F78227DC62DA}" type="pres">
      <dgm:prSet presAssocID="{38B448E2-B343-4F1B-95F9-4BB850611FDF}" presName="theList" presStyleCnt="0"/>
      <dgm:spPr/>
    </dgm:pt>
    <dgm:pt modelId="{2E74E25D-28AB-4241-83B9-E560027453C2}" type="pres">
      <dgm:prSet presAssocID="{797AB139-103B-49BC-BD12-7042A5467692}" presName="aNode" presStyleLbl="fgAcc1" presStyleIdx="0" presStyleCnt="3" custLinFactNeighborX="-22322" custLinFactNeighborY="679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C97F317-9D5A-477F-BD3E-C5901D9AA084}" type="pres">
      <dgm:prSet presAssocID="{797AB139-103B-49BC-BD12-7042A5467692}" presName="aSpace" presStyleCnt="0"/>
      <dgm:spPr/>
    </dgm:pt>
    <dgm:pt modelId="{ED228A6C-0748-4F32-9FD0-96E66B0AB678}" type="pres">
      <dgm:prSet presAssocID="{6FA9D815-2F45-41EC-8261-DDE5FC99F834}" presName="aNode" presStyleLbl="fgAcc1" presStyleIdx="1" presStyleCnt="3" custLinFactNeighborX="-22322" custLinFactNeighborY="1039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29C80F6-929B-4BED-92BB-99C93C863336}" type="pres">
      <dgm:prSet presAssocID="{6FA9D815-2F45-41EC-8261-DDE5FC99F834}" presName="aSpace" presStyleCnt="0"/>
      <dgm:spPr/>
    </dgm:pt>
    <dgm:pt modelId="{41E00E81-9546-425B-B856-1F657B9D0E56}" type="pres">
      <dgm:prSet presAssocID="{926F920E-4B82-446C-BFE2-02E1A23F7657}" presName="aNode" presStyleLbl="fgAcc1" presStyleIdx="2" presStyleCnt="3" custLinFactNeighborX="-21614" custLinFactNeighborY="-136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757FB46-4672-4D2E-AE2A-7C7C0D9D4438}" type="pres">
      <dgm:prSet presAssocID="{926F920E-4B82-446C-BFE2-02E1A23F7657}" presName="aSpace" presStyleCnt="0"/>
      <dgm:spPr/>
    </dgm:pt>
  </dgm:ptLst>
  <dgm:cxnLst>
    <dgm:cxn modelId="{01D5A938-6256-4AA3-9114-7A776B34C087}" type="presOf" srcId="{926F920E-4B82-446C-BFE2-02E1A23F7657}" destId="{41E00E81-9546-425B-B856-1F657B9D0E56}" srcOrd="0" destOrd="0" presId="urn:microsoft.com/office/officeart/2005/8/layout/pyramid2"/>
    <dgm:cxn modelId="{5C10AA73-281F-4BD4-809E-1F7D9C7E4BCF}" srcId="{38B448E2-B343-4F1B-95F9-4BB850611FDF}" destId="{797AB139-103B-49BC-BD12-7042A5467692}" srcOrd="0" destOrd="0" parTransId="{876580B3-EFC1-4634-83D7-51955DDF3CE8}" sibTransId="{8BD38254-2FF1-4446-BFA3-9AACCA1ECBB7}"/>
    <dgm:cxn modelId="{6CCD7FE3-6A53-4301-A1D6-79275236B212}" srcId="{38B448E2-B343-4F1B-95F9-4BB850611FDF}" destId="{6FA9D815-2F45-41EC-8261-DDE5FC99F834}" srcOrd="1" destOrd="0" parTransId="{A09A2307-7612-4098-BCC4-1478B0706A3A}" sibTransId="{1C179998-C173-494E-8A60-5E8762301AC3}"/>
    <dgm:cxn modelId="{2E2C58D4-C9F3-41A8-B43D-FDF77E3262B9}" type="presOf" srcId="{6FA9D815-2F45-41EC-8261-DDE5FC99F834}" destId="{ED228A6C-0748-4F32-9FD0-96E66B0AB678}" srcOrd="0" destOrd="0" presId="urn:microsoft.com/office/officeart/2005/8/layout/pyramid2"/>
    <dgm:cxn modelId="{621B0843-1A05-4BE0-A068-C0F465ABF4A9}" type="presOf" srcId="{797AB139-103B-49BC-BD12-7042A5467692}" destId="{2E74E25D-28AB-4241-83B9-E560027453C2}" srcOrd="0" destOrd="0" presId="urn:microsoft.com/office/officeart/2005/8/layout/pyramid2"/>
    <dgm:cxn modelId="{64500630-D6A3-4744-AFDE-7B4B1C5B986D}" type="presOf" srcId="{38B448E2-B343-4F1B-95F9-4BB850611FDF}" destId="{4AD81E0F-4E1A-478C-9D5E-E311CA5D5432}" srcOrd="0" destOrd="0" presId="urn:microsoft.com/office/officeart/2005/8/layout/pyramid2"/>
    <dgm:cxn modelId="{4042762E-4906-46B7-B5BA-93826C9C3BB8}" srcId="{38B448E2-B343-4F1B-95F9-4BB850611FDF}" destId="{926F920E-4B82-446C-BFE2-02E1A23F7657}" srcOrd="2" destOrd="0" parTransId="{1F831039-FAEB-46D2-906E-229CA1686FD5}" sibTransId="{6A30DBC2-60F6-420C-958E-01567E661286}"/>
    <dgm:cxn modelId="{6E2EB885-8021-4B56-890B-663F85E68FF0}" type="presParOf" srcId="{4AD81E0F-4E1A-478C-9D5E-E311CA5D5432}" destId="{F2E89B02-5876-4AB2-ACDC-72EA88F98C1D}" srcOrd="0" destOrd="0" presId="urn:microsoft.com/office/officeart/2005/8/layout/pyramid2"/>
    <dgm:cxn modelId="{D63AE9DA-42C3-4E0D-BADC-9043CC8BA94C}" type="presParOf" srcId="{4AD81E0F-4E1A-478C-9D5E-E311CA5D5432}" destId="{CA0DFE7E-1198-454B-A9F9-F78227DC62DA}" srcOrd="1" destOrd="0" presId="urn:microsoft.com/office/officeart/2005/8/layout/pyramid2"/>
    <dgm:cxn modelId="{BB5C1F3A-FBF7-47C2-9EAD-1AF4FBAC84EA}" type="presParOf" srcId="{CA0DFE7E-1198-454B-A9F9-F78227DC62DA}" destId="{2E74E25D-28AB-4241-83B9-E560027453C2}" srcOrd="0" destOrd="0" presId="urn:microsoft.com/office/officeart/2005/8/layout/pyramid2"/>
    <dgm:cxn modelId="{2981745F-FC83-4910-8AC4-2E4B28B2B6DC}" type="presParOf" srcId="{CA0DFE7E-1198-454B-A9F9-F78227DC62DA}" destId="{BC97F317-9D5A-477F-BD3E-C5901D9AA084}" srcOrd="1" destOrd="0" presId="urn:microsoft.com/office/officeart/2005/8/layout/pyramid2"/>
    <dgm:cxn modelId="{5C98CC65-97E3-4024-BF87-B13D7A56C0AF}" type="presParOf" srcId="{CA0DFE7E-1198-454B-A9F9-F78227DC62DA}" destId="{ED228A6C-0748-4F32-9FD0-96E66B0AB678}" srcOrd="2" destOrd="0" presId="urn:microsoft.com/office/officeart/2005/8/layout/pyramid2"/>
    <dgm:cxn modelId="{50008C44-CAB7-4548-8AB8-D59EC8AB4C79}" type="presParOf" srcId="{CA0DFE7E-1198-454B-A9F9-F78227DC62DA}" destId="{C29C80F6-929B-4BED-92BB-99C93C863336}" srcOrd="3" destOrd="0" presId="urn:microsoft.com/office/officeart/2005/8/layout/pyramid2"/>
    <dgm:cxn modelId="{F9974F8C-31FE-4A03-A026-1F7A29A63BCB}" type="presParOf" srcId="{CA0DFE7E-1198-454B-A9F9-F78227DC62DA}" destId="{41E00E81-9546-425B-B856-1F657B9D0E56}" srcOrd="4" destOrd="0" presId="urn:microsoft.com/office/officeart/2005/8/layout/pyramid2"/>
    <dgm:cxn modelId="{1045DD7A-5085-4D44-9854-C1BA0CF15F69}" type="presParOf" srcId="{CA0DFE7E-1198-454B-A9F9-F78227DC62DA}" destId="{4757FB46-4672-4D2E-AE2A-7C7C0D9D4438}" srcOrd="5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574BD28B-A6DA-4C78-891B-A35E40B7976C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32BB9588-3850-4A6C-B1A1-AA84C571B3DB}">
      <dgm:prSet phldrT="[Текст]" custT="1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r>
            <a:rPr lang="ru-RU" sz="1600" b="1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В 2019 году депутат приобрел автомобиль              (300 тысяч рублей) и квартиру                (2 млн. рублей)</a:t>
          </a:r>
          <a:endParaRPr lang="ru-RU" sz="1600" b="1" dirty="0">
            <a:solidFill>
              <a:srgbClr val="002060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63BE9635-7563-4441-9EAF-0A885EA1B5C1}" type="parTrans" cxnId="{2D797FE2-E0B2-4380-B8DB-55352B9A6BA3}">
      <dgm:prSet/>
      <dgm:spPr/>
      <dgm:t>
        <a:bodyPr/>
        <a:lstStyle/>
        <a:p>
          <a:endParaRPr lang="ru-RU"/>
        </a:p>
      </dgm:t>
    </dgm:pt>
    <dgm:pt modelId="{29AD1A09-7983-40D3-8ED4-09B553D61C32}" type="sibTrans" cxnId="{2D797FE2-E0B2-4380-B8DB-55352B9A6BA3}">
      <dgm:prSet/>
      <dgm:spPr/>
      <dgm:t>
        <a:bodyPr/>
        <a:lstStyle/>
        <a:p>
          <a:endParaRPr lang="ru-RU"/>
        </a:p>
      </dgm:t>
    </dgm:pt>
    <dgm:pt modelId="{3E2E5391-C8FA-48E8-A4AF-FEBEB344B1B4}">
      <dgm:prSet phldrT="[Текст]" custT="1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r>
            <a:rPr lang="ru-RU" sz="1600" b="1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В 2019 году супруга депутата приобрела долю участия в ООО на сумму 30 тысяч рублей</a:t>
          </a:r>
          <a:endParaRPr lang="ru-RU" sz="1600" b="1" dirty="0">
            <a:solidFill>
              <a:srgbClr val="002060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3F0FEDD6-AE3A-4C27-AF4B-42F2E1D695DD}" type="parTrans" cxnId="{0F78AD2D-96FE-4FBA-AD71-EA68C906A313}">
      <dgm:prSet/>
      <dgm:spPr/>
      <dgm:t>
        <a:bodyPr/>
        <a:lstStyle/>
        <a:p>
          <a:endParaRPr lang="ru-RU"/>
        </a:p>
      </dgm:t>
    </dgm:pt>
    <dgm:pt modelId="{85E94669-DC67-4B04-8A35-C8A49CCB3AD2}" type="sibTrans" cxnId="{0F78AD2D-96FE-4FBA-AD71-EA68C906A313}">
      <dgm:prSet/>
      <dgm:spPr/>
      <dgm:t>
        <a:bodyPr/>
        <a:lstStyle/>
        <a:p>
          <a:endParaRPr lang="ru-RU"/>
        </a:p>
      </dgm:t>
    </dgm:pt>
    <dgm:pt modelId="{8CB63E17-B7EC-4F3E-AD0F-8121079017FB}">
      <dgm:prSet phldrT="[Текст]" custT="1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r>
            <a:rPr lang="ru-RU" sz="1600" b="1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Совместный доход семьи за период с 2016  по 2018 годы (3 последних года до отчетного периода) –                    1,5 млн. рублей</a:t>
          </a:r>
          <a:endParaRPr lang="ru-RU" sz="1600" b="1" dirty="0">
            <a:solidFill>
              <a:srgbClr val="002060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DA08845E-577B-4386-B486-AC8B8074202D}" type="parTrans" cxnId="{36335BC7-7A60-4490-8AEC-43918D4914A9}">
      <dgm:prSet/>
      <dgm:spPr/>
      <dgm:t>
        <a:bodyPr/>
        <a:lstStyle/>
        <a:p>
          <a:endParaRPr lang="ru-RU"/>
        </a:p>
      </dgm:t>
    </dgm:pt>
    <dgm:pt modelId="{828BCDB9-039E-41CE-A329-92A19C12B20E}" type="sibTrans" cxnId="{36335BC7-7A60-4490-8AEC-43918D4914A9}">
      <dgm:prSet/>
      <dgm:spPr/>
      <dgm:t>
        <a:bodyPr/>
        <a:lstStyle/>
        <a:p>
          <a:endParaRPr lang="ru-RU"/>
        </a:p>
      </dgm:t>
    </dgm:pt>
    <dgm:pt modelId="{69AD1C6C-B88B-4AD8-AD4A-48529FA8416E}">
      <dgm:prSet custT="1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r>
            <a:rPr lang="ru-RU" sz="1600" b="1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До 30 апреля 2020 года депутат представляет справки о доходах на себя и супругу</a:t>
          </a:r>
          <a:endParaRPr lang="ru-RU" sz="1600" b="1" dirty="0">
            <a:solidFill>
              <a:srgbClr val="002060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76F3FF87-FFA1-4368-959D-296C606EF2EE}" type="parTrans" cxnId="{94CE7E25-ECA2-45A0-9CFA-61C8DF12FE3B}">
      <dgm:prSet/>
      <dgm:spPr/>
      <dgm:t>
        <a:bodyPr/>
        <a:lstStyle/>
        <a:p>
          <a:endParaRPr lang="ru-RU"/>
        </a:p>
      </dgm:t>
    </dgm:pt>
    <dgm:pt modelId="{A8FF4420-9CDC-4CB2-BBEA-A4945D3A5C19}" type="sibTrans" cxnId="{94CE7E25-ECA2-45A0-9CFA-61C8DF12FE3B}">
      <dgm:prSet/>
      <dgm:spPr/>
      <dgm:t>
        <a:bodyPr/>
        <a:lstStyle/>
        <a:p>
          <a:endParaRPr lang="ru-RU"/>
        </a:p>
      </dgm:t>
    </dgm:pt>
    <dgm:pt modelId="{A92CFFB2-86B3-42DE-B99D-D7576532D3D6}">
      <dgm:prSet custT="1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r>
            <a:rPr lang="ru-RU" sz="1600" b="1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Заполняет все разделы, включая раздел 2                   (обе справки)</a:t>
          </a:r>
          <a:endParaRPr lang="ru-RU" sz="1600" b="1" dirty="0">
            <a:solidFill>
              <a:srgbClr val="002060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20E77428-F1BA-40DD-93AE-950BE696E465}" type="parTrans" cxnId="{F7D7CC40-7093-4D5F-9486-09A071AB078F}">
      <dgm:prSet/>
      <dgm:spPr/>
      <dgm:t>
        <a:bodyPr/>
        <a:lstStyle/>
        <a:p>
          <a:endParaRPr lang="ru-RU"/>
        </a:p>
      </dgm:t>
    </dgm:pt>
    <dgm:pt modelId="{801A2A88-6337-4B86-9C68-9CAC4BA8768F}" type="sibTrans" cxnId="{F7D7CC40-7093-4D5F-9486-09A071AB078F}">
      <dgm:prSet/>
      <dgm:spPr/>
      <dgm:t>
        <a:bodyPr/>
        <a:lstStyle/>
        <a:p>
          <a:endParaRPr lang="ru-RU"/>
        </a:p>
      </dgm:t>
    </dgm:pt>
    <dgm:pt modelId="{8B7722E0-DD30-4EDE-8EAD-82436585478F}" type="pres">
      <dgm:prSet presAssocID="{574BD28B-A6DA-4C78-891B-A35E40B7976C}" presName="CompostProcess" presStyleCnt="0">
        <dgm:presLayoutVars>
          <dgm:dir/>
          <dgm:resizeHandles val="exact"/>
        </dgm:presLayoutVars>
      </dgm:prSet>
      <dgm:spPr/>
    </dgm:pt>
    <dgm:pt modelId="{D0FA1BC6-F141-46D8-8482-EBA283C20433}" type="pres">
      <dgm:prSet presAssocID="{574BD28B-A6DA-4C78-891B-A35E40B7976C}" presName="arrow" presStyleLbl="bgShp" presStyleIdx="0" presStyleCnt="1"/>
      <dgm:spPr>
        <a:solidFill>
          <a:schemeClr val="bg1">
            <a:lumMod val="85000"/>
          </a:schemeClr>
        </a:solidFill>
      </dgm:spPr>
    </dgm:pt>
    <dgm:pt modelId="{59B7EA3E-B950-469E-8B46-C349E7AE7B5A}" type="pres">
      <dgm:prSet presAssocID="{574BD28B-A6DA-4C78-891B-A35E40B7976C}" presName="linearProcess" presStyleCnt="0"/>
      <dgm:spPr/>
    </dgm:pt>
    <dgm:pt modelId="{5BDB2285-C8D5-486E-A7EB-DF6E56F8D230}" type="pres">
      <dgm:prSet presAssocID="{32BB9588-3850-4A6C-B1A1-AA84C571B3DB}" presName="textNode" presStyleLbl="node1" presStyleIdx="0" presStyleCnt="5" custScaleX="121885" custScaleY="18154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4A1CBDF-B488-41F5-B4F9-D0593270F63D}" type="pres">
      <dgm:prSet presAssocID="{29AD1A09-7983-40D3-8ED4-09B553D61C32}" presName="sibTrans" presStyleCnt="0"/>
      <dgm:spPr/>
    </dgm:pt>
    <dgm:pt modelId="{62105D6C-BD35-4C9C-91A0-0F39CB380B09}" type="pres">
      <dgm:prSet presAssocID="{3E2E5391-C8FA-48E8-A4AF-FEBEB344B1B4}" presName="textNode" presStyleLbl="node1" presStyleIdx="1" presStyleCnt="5" custScaleX="130565" custScaleY="180174" custLinFactNeighborX="-57619" custLinFactNeighborY="500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E4F69DB-0B3D-47B5-B247-FC807920A9FE}" type="pres">
      <dgm:prSet presAssocID="{85E94669-DC67-4B04-8A35-C8A49CCB3AD2}" presName="sibTrans" presStyleCnt="0"/>
      <dgm:spPr/>
    </dgm:pt>
    <dgm:pt modelId="{47EEB815-EBC6-476D-95A8-C701829B1078}" type="pres">
      <dgm:prSet presAssocID="{8CB63E17-B7EC-4F3E-AD0F-8121079017FB}" presName="textNode" presStyleLbl="node1" presStyleIdx="2" presStyleCnt="5" custScaleX="132344" custScaleY="190177" custLinFactNeighborX="-76967" custLinFactNeighborY="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C016035-98A0-4D07-86CE-221134DE1DE0}" type="pres">
      <dgm:prSet presAssocID="{828BCDB9-039E-41CE-A329-92A19C12B20E}" presName="sibTrans" presStyleCnt="0"/>
      <dgm:spPr/>
    </dgm:pt>
    <dgm:pt modelId="{F6B748AD-2462-4B5E-B235-C36DB66AE90F}" type="pres">
      <dgm:prSet presAssocID="{69AD1C6C-B88B-4AD8-AD4A-48529FA8416E}" presName="textNode" presStyleLbl="node1" presStyleIdx="3" presStyleCnt="5" custScaleX="106043" custScaleY="165798" custLinFactNeighborX="-3266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C094CF6-5523-46F7-A38C-16FE2CC7F553}" type="pres">
      <dgm:prSet presAssocID="{A8FF4420-9CDC-4CB2-BBEA-A4945D3A5C19}" presName="sibTrans" presStyleCnt="0"/>
      <dgm:spPr/>
    </dgm:pt>
    <dgm:pt modelId="{33108421-B748-43D2-A13F-B1DF512C7456}" type="pres">
      <dgm:prSet presAssocID="{A92CFFB2-86B3-42DE-B99D-D7576532D3D6}" presName="textNode" presStyleLbl="node1" presStyleIdx="4" presStyleCnt="5" custScaleY="11624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7D7CC40-7093-4D5F-9486-09A071AB078F}" srcId="{574BD28B-A6DA-4C78-891B-A35E40B7976C}" destId="{A92CFFB2-86B3-42DE-B99D-D7576532D3D6}" srcOrd="4" destOrd="0" parTransId="{20E77428-F1BA-40DD-93AE-950BE696E465}" sibTransId="{801A2A88-6337-4B86-9C68-9CAC4BA8768F}"/>
    <dgm:cxn modelId="{36335BC7-7A60-4490-8AEC-43918D4914A9}" srcId="{574BD28B-A6DA-4C78-891B-A35E40B7976C}" destId="{8CB63E17-B7EC-4F3E-AD0F-8121079017FB}" srcOrd="2" destOrd="0" parTransId="{DA08845E-577B-4386-B486-AC8B8074202D}" sibTransId="{828BCDB9-039E-41CE-A329-92A19C12B20E}"/>
    <dgm:cxn modelId="{5FDB6E9B-1281-4A0E-AEAE-92F657E9221E}" type="presOf" srcId="{574BD28B-A6DA-4C78-891B-A35E40B7976C}" destId="{8B7722E0-DD30-4EDE-8EAD-82436585478F}" srcOrd="0" destOrd="0" presId="urn:microsoft.com/office/officeart/2005/8/layout/hProcess9"/>
    <dgm:cxn modelId="{2D797FE2-E0B2-4380-B8DB-55352B9A6BA3}" srcId="{574BD28B-A6DA-4C78-891B-A35E40B7976C}" destId="{32BB9588-3850-4A6C-B1A1-AA84C571B3DB}" srcOrd="0" destOrd="0" parTransId="{63BE9635-7563-4441-9EAF-0A885EA1B5C1}" sibTransId="{29AD1A09-7983-40D3-8ED4-09B553D61C32}"/>
    <dgm:cxn modelId="{0F78AD2D-96FE-4FBA-AD71-EA68C906A313}" srcId="{574BD28B-A6DA-4C78-891B-A35E40B7976C}" destId="{3E2E5391-C8FA-48E8-A4AF-FEBEB344B1B4}" srcOrd="1" destOrd="0" parTransId="{3F0FEDD6-AE3A-4C27-AF4B-42F2E1D695DD}" sibTransId="{85E94669-DC67-4B04-8A35-C8A49CCB3AD2}"/>
    <dgm:cxn modelId="{9C0B9232-F633-417E-8DDF-B7D9E76C73C6}" type="presOf" srcId="{A92CFFB2-86B3-42DE-B99D-D7576532D3D6}" destId="{33108421-B748-43D2-A13F-B1DF512C7456}" srcOrd="0" destOrd="0" presId="urn:microsoft.com/office/officeart/2005/8/layout/hProcess9"/>
    <dgm:cxn modelId="{73C31B7E-9C6D-439E-9DFC-406845811370}" type="presOf" srcId="{32BB9588-3850-4A6C-B1A1-AA84C571B3DB}" destId="{5BDB2285-C8D5-486E-A7EB-DF6E56F8D230}" srcOrd="0" destOrd="0" presId="urn:microsoft.com/office/officeart/2005/8/layout/hProcess9"/>
    <dgm:cxn modelId="{FBE67C45-A439-49EE-A46E-13478A805D70}" type="presOf" srcId="{8CB63E17-B7EC-4F3E-AD0F-8121079017FB}" destId="{47EEB815-EBC6-476D-95A8-C701829B1078}" srcOrd="0" destOrd="0" presId="urn:microsoft.com/office/officeart/2005/8/layout/hProcess9"/>
    <dgm:cxn modelId="{9A5920EA-2870-4519-B0D3-CCCC0D28A791}" type="presOf" srcId="{3E2E5391-C8FA-48E8-A4AF-FEBEB344B1B4}" destId="{62105D6C-BD35-4C9C-91A0-0F39CB380B09}" srcOrd="0" destOrd="0" presId="urn:microsoft.com/office/officeart/2005/8/layout/hProcess9"/>
    <dgm:cxn modelId="{D32FBA5C-A053-4445-9DD8-9A5C3EF96195}" type="presOf" srcId="{69AD1C6C-B88B-4AD8-AD4A-48529FA8416E}" destId="{F6B748AD-2462-4B5E-B235-C36DB66AE90F}" srcOrd="0" destOrd="0" presId="urn:microsoft.com/office/officeart/2005/8/layout/hProcess9"/>
    <dgm:cxn modelId="{94CE7E25-ECA2-45A0-9CFA-61C8DF12FE3B}" srcId="{574BD28B-A6DA-4C78-891B-A35E40B7976C}" destId="{69AD1C6C-B88B-4AD8-AD4A-48529FA8416E}" srcOrd="3" destOrd="0" parTransId="{76F3FF87-FFA1-4368-959D-296C606EF2EE}" sibTransId="{A8FF4420-9CDC-4CB2-BBEA-A4945D3A5C19}"/>
    <dgm:cxn modelId="{B6256985-AF63-45D1-965F-D1EF11E5FBAB}" type="presParOf" srcId="{8B7722E0-DD30-4EDE-8EAD-82436585478F}" destId="{D0FA1BC6-F141-46D8-8482-EBA283C20433}" srcOrd="0" destOrd="0" presId="urn:microsoft.com/office/officeart/2005/8/layout/hProcess9"/>
    <dgm:cxn modelId="{010F92B8-5C0A-43DC-A7B6-FA89AFB20D0F}" type="presParOf" srcId="{8B7722E0-DD30-4EDE-8EAD-82436585478F}" destId="{59B7EA3E-B950-469E-8B46-C349E7AE7B5A}" srcOrd="1" destOrd="0" presId="urn:microsoft.com/office/officeart/2005/8/layout/hProcess9"/>
    <dgm:cxn modelId="{11D64224-5186-478D-ABAD-90E6A092CF93}" type="presParOf" srcId="{59B7EA3E-B950-469E-8B46-C349E7AE7B5A}" destId="{5BDB2285-C8D5-486E-A7EB-DF6E56F8D230}" srcOrd="0" destOrd="0" presId="urn:microsoft.com/office/officeart/2005/8/layout/hProcess9"/>
    <dgm:cxn modelId="{863558D9-79DD-4F3D-8D50-EB12BB9C4E07}" type="presParOf" srcId="{59B7EA3E-B950-469E-8B46-C349E7AE7B5A}" destId="{44A1CBDF-B488-41F5-B4F9-D0593270F63D}" srcOrd="1" destOrd="0" presId="urn:microsoft.com/office/officeart/2005/8/layout/hProcess9"/>
    <dgm:cxn modelId="{EE75049F-27E2-4EC0-8B7F-B3F53FA0E56A}" type="presParOf" srcId="{59B7EA3E-B950-469E-8B46-C349E7AE7B5A}" destId="{62105D6C-BD35-4C9C-91A0-0F39CB380B09}" srcOrd="2" destOrd="0" presId="urn:microsoft.com/office/officeart/2005/8/layout/hProcess9"/>
    <dgm:cxn modelId="{E66FBBA0-E262-478C-8973-2B56BC187995}" type="presParOf" srcId="{59B7EA3E-B950-469E-8B46-C349E7AE7B5A}" destId="{CE4F69DB-0B3D-47B5-B247-FC807920A9FE}" srcOrd="3" destOrd="0" presId="urn:microsoft.com/office/officeart/2005/8/layout/hProcess9"/>
    <dgm:cxn modelId="{2AA7FCF3-EDCF-4A34-8871-E497580A30FD}" type="presParOf" srcId="{59B7EA3E-B950-469E-8B46-C349E7AE7B5A}" destId="{47EEB815-EBC6-476D-95A8-C701829B1078}" srcOrd="4" destOrd="0" presId="urn:microsoft.com/office/officeart/2005/8/layout/hProcess9"/>
    <dgm:cxn modelId="{F0445DEC-844A-4BD1-9ED2-6AE75EE5957E}" type="presParOf" srcId="{59B7EA3E-B950-469E-8B46-C349E7AE7B5A}" destId="{AC016035-98A0-4D07-86CE-221134DE1DE0}" srcOrd="5" destOrd="0" presId="urn:microsoft.com/office/officeart/2005/8/layout/hProcess9"/>
    <dgm:cxn modelId="{413C8809-70ED-4AA8-A57C-37135814655B}" type="presParOf" srcId="{59B7EA3E-B950-469E-8B46-C349E7AE7B5A}" destId="{F6B748AD-2462-4B5E-B235-C36DB66AE90F}" srcOrd="6" destOrd="0" presId="urn:microsoft.com/office/officeart/2005/8/layout/hProcess9"/>
    <dgm:cxn modelId="{495EEEA4-5F1C-460F-A00E-E0ECDD90EDDF}" type="presParOf" srcId="{59B7EA3E-B950-469E-8B46-C349E7AE7B5A}" destId="{1C094CF6-5523-46F7-A38C-16FE2CC7F553}" srcOrd="7" destOrd="0" presId="urn:microsoft.com/office/officeart/2005/8/layout/hProcess9"/>
    <dgm:cxn modelId="{012261DC-2D05-45D8-8552-E66F45A6F5B7}" type="presParOf" srcId="{59B7EA3E-B950-469E-8B46-C349E7AE7B5A}" destId="{33108421-B748-43D2-A13F-B1DF512C7456}" srcOrd="8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E54DE00B-4CAC-48D5-9891-D9420018B9BF}" type="doc">
      <dgm:prSet loTypeId="urn:microsoft.com/office/officeart/2008/layout/VerticalCurvedList" loCatId="list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AFEDEE0-F907-44B8-B824-9B07E1C14830}">
      <dgm:prSet phldrT="[Текст]" custT="1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r>
            <a:rPr lang="ru-RU" sz="1600" b="1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Главы муниципальных образований</a:t>
          </a:r>
          <a:endParaRPr lang="ru-RU" sz="1600" b="1" dirty="0">
            <a:solidFill>
              <a:srgbClr val="002060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22E14C3E-E49D-429C-902F-D3FE4CF05847}" type="parTrans" cxnId="{E15BF6A0-3FE7-46C5-9197-DB76216A4FEE}">
      <dgm:prSet/>
      <dgm:spPr/>
      <dgm:t>
        <a:bodyPr/>
        <a:lstStyle/>
        <a:p>
          <a:endParaRPr lang="ru-RU"/>
        </a:p>
      </dgm:t>
    </dgm:pt>
    <dgm:pt modelId="{3373D065-7B20-4AB7-AF1B-83B2572FAF81}" type="sibTrans" cxnId="{E15BF6A0-3FE7-46C5-9197-DB76216A4FEE}">
      <dgm:prSet/>
      <dgm:spPr/>
      <dgm:t>
        <a:bodyPr/>
        <a:lstStyle/>
        <a:p>
          <a:endParaRPr lang="ru-RU"/>
        </a:p>
      </dgm:t>
    </dgm:pt>
    <dgm:pt modelId="{4913D92A-9775-4AF1-8BD9-FDF86800F38B}">
      <dgm:prSet phldrT="[Текст]" custT="1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r>
            <a:rPr lang="ru-RU" sz="1600" b="1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Депутаты представительных органов муниципальных районов</a:t>
          </a:r>
          <a:endParaRPr lang="ru-RU" sz="1600" b="1" dirty="0">
            <a:solidFill>
              <a:srgbClr val="002060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EF951FDB-B7B7-480D-BCCE-5592D37ED942}" type="parTrans" cxnId="{04C60C56-AD52-4576-AE33-CD4ED037DB6D}">
      <dgm:prSet/>
      <dgm:spPr/>
      <dgm:t>
        <a:bodyPr/>
        <a:lstStyle/>
        <a:p>
          <a:endParaRPr lang="ru-RU"/>
        </a:p>
      </dgm:t>
    </dgm:pt>
    <dgm:pt modelId="{8F4FB366-2DD4-4EA0-A549-8BC066639DCE}" type="sibTrans" cxnId="{04C60C56-AD52-4576-AE33-CD4ED037DB6D}">
      <dgm:prSet/>
      <dgm:spPr/>
      <dgm:t>
        <a:bodyPr/>
        <a:lstStyle/>
        <a:p>
          <a:endParaRPr lang="ru-RU"/>
        </a:p>
      </dgm:t>
    </dgm:pt>
    <dgm:pt modelId="{1D6C8737-212D-49CB-B924-50A5D12ACEDB}">
      <dgm:prSet phldrT="[Текст]" custT="1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r>
            <a:rPr lang="ru-RU" sz="1600" b="1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Депутаты представительных органов городских округов</a:t>
          </a:r>
          <a:endParaRPr lang="ru-RU" sz="1600" b="1" dirty="0">
            <a:solidFill>
              <a:srgbClr val="002060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705ED381-2695-407A-ABA8-58A2985D3A06}" type="parTrans" cxnId="{76F4BA3B-46D0-44BA-B177-48304C8C8EF1}">
      <dgm:prSet/>
      <dgm:spPr/>
      <dgm:t>
        <a:bodyPr/>
        <a:lstStyle/>
        <a:p>
          <a:endParaRPr lang="ru-RU"/>
        </a:p>
      </dgm:t>
    </dgm:pt>
    <dgm:pt modelId="{5E149A6D-F6EB-4C8C-82F0-874A2EAEF995}" type="sibTrans" cxnId="{76F4BA3B-46D0-44BA-B177-48304C8C8EF1}">
      <dgm:prSet/>
      <dgm:spPr/>
      <dgm:t>
        <a:bodyPr/>
        <a:lstStyle/>
        <a:p>
          <a:endParaRPr lang="ru-RU"/>
        </a:p>
      </dgm:t>
    </dgm:pt>
    <dgm:pt modelId="{AA9DB206-9D1F-4395-8A82-ECEB3FB1E3BF}">
      <dgm:prSet custT="1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r>
            <a:rPr lang="ru-RU" sz="1600" b="1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Депутаты представительных органов городских поселений</a:t>
          </a:r>
          <a:endParaRPr lang="ru-RU" sz="1600" b="1" dirty="0">
            <a:solidFill>
              <a:srgbClr val="002060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56022216-AEC5-4E5B-9798-B147F14A541A}" type="parTrans" cxnId="{C5DC2A3C-F7B6-4125-AACB-01CE63C860B6}">
      <dgm:prSet/>
      <dgm:spPr/>
      <dgm:t>
        <a:bodyPr/>
        <a:lstStyle/>
        <a:p>
          <a:endParaRPr lang="ru-RU"/>
        </a:p>
      </dgm:t>
    </dgm:pt>
    <dgm:pt modelId="{3AC6E3EA-D41B-4AD8-B5F4-BC13BDB4E5D2}" type="sibTrans" cxnId="{C5DC2A3C-F7B6-4125-AACB-01CE63C860B6}">
      <dgm:prSet/>
      <dgm:spPr/>
      <dgm:t>
        <a:bodyPr/>
        <a:lstStyle/>
        <a:p>
          <a:endParaRPr lang="ru-RU"/>
        </a:p>
      </dgm:t>
    </dgm:pt>
    <dgm:pt modelId="{DCC25C70-BC8B-4690-BD53-5569EEB7E2D3}">
      <dgm:prSet custT="1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r>
            <a:rPr lang="ru-RU" sz="1600" b="1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Сельские депутаты, </a:t>
          </a:r>
          <a:r>
            <a:rPr lang="ru-RU" sz="1600" b="1" dirty="0" smtClean="0">
              <a:solidFill>
                <a:srgbClr val="C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осуществляющие свои полномочия на постоянной основе</a:t>
          </a:r>
          <a:endParaRPr lang="ru-RU" sz="1600" b="1" dirty="0">
            <a:solidFill>
              <a:srgbClr val="C00000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A31A0834-1C11-4FE4-9049-7783351A4BE9}" type="parTrans" cxnId="{05E203FD-4E51-4E89-B0BE-E6793D131678}">
      <dgm:prSet/>
      <dgm:spPr/>
      <dgm:t>
        <a:bodyPr/>
        <a:lstStyle/>
        <a:p>
          <a:endParaRPr lang="ru-RU"/>
        </a:p>
      </dgm:t>
    </dgm:pt>
    <dgm:pt modelId="{3733697C-9423-47DC-8D0E-E31AD972FFA1}" type="sibTrans" cxnId="{05E203FD-4E51-4E89-B0BE-E6793D131678}">
      <dgm:prSet/>
      <dgm:spPr/>
      <dgm:t>
        <a:bodyPr/>
        <a:lstStyle/>
        <a:p>
          <a:endParaRPr lang="ru-RU"/>
        </a:p>
      </dgm:t>
    </dgm:pt>
    <dgm:pt modelId="{AC21A789-21D4-49AC-852C-DB3A35925A3D}">
      <dgm:prSet custT="1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r>
            <a:rPr lang="ru-RU" sz="1600" b="1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Член избирательной комиссии, действующей на постоянной основе и являющейся юридическим лицом</a:t>
          </a:r>
          <a:endParaRPr lang="ru-RU" sz="1600" b="1" dirty="0">
            <a:solidFill>
              <a:srgbClr val="002060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57AE0599-3D3A-4A5B-A655-203CD05B8261}" type="parTrans" cxnId="{61FD871A-E89C-4AF4-90DA-20287CD0741F}">
      <dgm:prSet/>
      <dgm:spPr/>
      <dgm:t>
        <a:bodyPr/>
        <a:lstStyle/>
        <a:p>
          <a:endParaRPr lang="ru-RU"/>
        </a:p>
      </dgm:t>
    </dgm:pt>
    <dgm:pt modelId="{F2A0F7D8-9CD2-48B5-B77F-3946920890C3}" type="sibTrans" cxnId="{61FD871A-E89C-4AF4-90DA-20287CD0741F}">
      <dgm:prSet/>
      <dgm:spPr/>
      <dgm:t>
        <a:bodyPr/>
        <a:lstStyle/>
        <a:p>
          <a:endParaRPr lang="ru-RU"/>
        </a:p>
      </dgm:t>
    </dgm:pt>
    <dgm:pt modelId="{B33B338B-9169-4E47-909E-8013D9F5E272}">
      <dgm:prSet custT="1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r>
            <a:rPr lang="ru-RU" sz="1600" b="1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Председатель, заместитель председателя, аудитор КРО МО</a:t>
          </a:r>
          <a:endParaRPr lang="ru-RU" sz="1600" b="1" dirty="0">
            <a:solidFill>
              <a:srgbClr val="002060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CAE39A24-F731-42DA-873B-65596B8FA75A}" type="parTrans" cxnId="{2D9972AF-312B-4539-BC2B-79F15944E596}">
      <dgm:prSet/>
      <dgm:spPr/>
      <dgm:t>
        <a:bodyPr/>
        <a:lstStyle/>
        <a:p>
          <a:endParaRPr lang="ru-RU"/>
        </a:p>
      </dgm:t>
    </dgm:pt>
    <dgm:pt modelId="{8CC3EB6B-1433-4EF7-9193-9E4EFAE3F541}" type="sibTrans" cxnId="{2D9972AF-312B-4539-BC2B-79F15944E596}">
      <dgm:prSet/>
      <dgm:spPr/>
      <dgm:t>
        <a:bodyPr/>
        <a:lstStyle/>
        <a:p>
          <a:endParaRPr lang="ru-RU"/>
        </a:p>
      </dgm:t>
    </dgm:pt>
    <dgm:pt modelId="{72A727EE-E647-4B36-B04B-A5BAD885C3B9}" type="pres">
      <dgm:prSet presAssocID="{E54DE00B-4CAC-48D5-9891-D9420018B9BF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ru-RU"/>
        </a:p>
      </dgm:t>
    </dgm:pt>
    <dgm:pt modelId="{6FCBE22C-09A5-4C35-8D67-6D62F4D2924B}" type="pres">
      <dgm:prSet presAssocID="{E54DE00B-4CAC-48D5-9891-D9420018B9BF}" presName="Name1" presStyleCnt="0"/>
      <dgm:spPr/>
    </dgm:pt>
    <dgm:pt modelId="{83673216-4531-423E-9E2C-7F9480214F09}" type="pres">
      <dgm:prSet presAssocID="{E54DE00B-4CAC-48D5-9891-D9420018B9BF}" presName="cycle" presStyleCnt="0"/>
      <dgm:spPr/>
    </dgm:pt>
    <dgm:pt modelId="{0A6FF1FE-4154-4F99-BB24-6ADCAD91CE3F}" type="pres">
      <dgm:prSet presAssocID="{E54DE00B-4CAC-48D5-9891-D9420018B9BF}" presName="srcNode" presStyleLbl="node1" presStyleIdx="0" presStyleCnt="7"/>
      <dgm:spPr/>
    </dgm:pt>
    <dgm:pt modelId="{702916A9-04A0-4F0A-979F-33084985381A}" type="pres">
      <dgm:prSet presAssocID="{E54DE00B-4CAC-48D5-9891-D9420018B9BF}" presName="conn" presStyleLbl="parChTrans1D2" presStyleIdx="0" presStyleCnt="1"/>
      <dgm:spPr/>
      <dgm:t>
        <a:bodyPr/>
        <a:lstStyle/>
        <a:p>
          <a:endParaRPr lang="ru-RU"/>
        </a:p>
      </dgm:t>
    </dgm:pt>
    <dgm:pt modelId="{47585AD4-285C-4BC9-B65A-4723BAE4DEFA}" type="pres">
      <dgm:prSet presAssocID="{E54DE00B-4CAC-48D5-9891-D9420018B9BF}" presName="extraNode" presStyleLbl="node1" presStyleIdx="0" presStyleCnt="7"/>
      <dgm:spPr/>
    </dgm:pt>
    <dgm:pt modelId="{B7B73270-72E2-42EE-A9CB-4D61A254EABC}" type="pres">
      <dgm:prSet presAssocID="{E54DE00B-4CAC-48D5-9891-D9420018B9BF}" presName="dstNode" presStyleLbl="node1" presStyleIdx="0" presStyleCnt="7"/>
      <dgm:spPr/>
    </dgm:pt>
    <dgm:pt modelId="{77478C52-791D-424F-A7DC-E9D84FFEF2AF}" type="pres">
      <dgm:prSet presAssocID="{3AFEDEE0-F907-44B8-B824-9B07E1C14830}" presName="text_1" presStyleLbl="node1" presStyleIdx="0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B8E839A-806B-4125-9882-9484A43D10EC}" type="pres">
      <dgm:prSet presAssocID="{3AFEDEE0-F907-44B8-B824-9B07E1C14830}" presName="accent_1" presStyleCnt="0"/>
      <dgm:spPr/>
    </dgm:pt>
    <dgm:pt modelId="{64C1F548-15B6-4272-BA88-7FB34AB67DE6}" type="pres">
      <dgm:prSet presAssocID="{3AFEDEE0-F907-44B8-B824-9B07E1C14830}" presName="accentRepeatNode" presStyleLbl="solidFgAcc1" presStyleIdx="0" presStyleCnt="7"/>
      <dgm:spPr/>
    </dgm:pt>
    <dgm:pt modelId="{A2914372-0555-4B11-A470-908159270DA2}" type="pres">
      <dgm:prSet presAssocID="{4913D92A-9775-4AF1-8BD9-FDF86800F38B}" presName="text_2" presStyleLbl="node1" presStyleIdx="1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F1B562F-2100-43C7-AEFA-F7F47C7DA775}" type="pres">
      <dgm:prSet presAssocID="{4913D92A-9775-4AF1-8BD9-FDF86800F38B}" presName="accent_2" presStyleCnt="0"/>
      <dgm:spPr/>
    </dgm:pt>
    <dgm:pt modelId="{4978D6A3-7871-4D2B-A0DC-FB665B1DBC4F}" type="pres">
      <dgm:prSet presAssocID="{4913D92A-9775-4AF1-8BD9-FDF86800F38B}" presName="accentRepeatNode" presStyleLbl="solidFgAcc1" presStyleIdx="1" presStyleCnt="7"/>
      <dgm:spPr/>
    </dgm:pt>
    <dgm:pt modelId="{1228F2B9-F3DD-4F31-866F-199A46B6F626}" type="pres">
      <dgm:prSet presAssocID="{1D6C8737-212D-49CB-B924-50A5D12ACEDB}" presName="text_3" presStyleLbl="node1" presStyleIdx="2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D81C300-47B1-4413-AFC5-CACE042459C2}" type="pres">
      <dgm:prSet presAssocID="{1D6C8737-212D-49CB-B924-50A5D12ACEDB}" presName="accent_3" presStyleCnt="0"/>
      <dgm:spPr/>
    </dgm:pt>
    <dgm:pt modelId="{37A1AD5E-C494-4DFD-8F38-0686B5CEF8CB}" type="pres">
      <dgm:prSet presAssocID="{1D6C8737-212D-49CB-B924-50A5D12ACEDB}" presName="accentRepeatNode" presStyleLbl="solidFgAcc1" presStyleIdx="2" presStyleCnt="7"/>
      <dgm:spPr/>
    </dgm:pt>
    <dgm:pt modelId="{1057C25F-85A0-48C6-895B-C472E41D2AF3}" type="pres">
      <dgm:prSet presAssocID="{AA9DB206-9D1F-4395-8A82-ECEB3FB1E3BF}" presName="text_4" presStyleLbl="node1" presStyleIdx="3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27028FE-57A6-46AB-AD11-47F1EE4825C0}" type="pres">
      <dgm:prSet presAssocID="{AA9DB206-9D1F-4395-8A82-ECEB3FB1E3BF}" presName="accent_4" presStyleCnt="0"/>
      <dgm:spPr/>
    </dgm:pt>
    <dgm:pt modelId="{72AEA037-31F6-4C1A-BB59-1F31533DDFFE}" type="pres">
      <dgm:prSet presAssocID="{AA9DB206-9D1F-4395-8A82-ECEB3FB1E3BF}" presName="accentRepeatNode" presStyleLbl="solidFgAcc1" presStyleIdx="3" presStyleCnt="7"/>
      <dgm:spPr/>
    </dgm:pt>
    <dgm:pt modelId="{A43B0015-028C-4FBB-B936-46CD01A42835}" type="pres">
      <dgm:prSet presAssocID="{DCC25C70-BC8B-4690-BD53-5569EEB7E2D3}" presName="text_5" presStyleLbl="node1" presStyleIdx="4" presStyleCnt="7" custScaleY="15135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908D57E-AEE1-4880-BF95-46A7A8E8BFEC}" type="pres">
      <dgm:prSet presAssocID="{DCC25C70-BC8B-4690-BD53-5569EEB7E2D3}" presName="accent_5" presStyleCnt="0"/>
      <dgm:spPr/>
    </dgm:pt>
    <dgm:pt modelId="{4E8AD53A-26E0-4B6C-9926-A3FD381AF738}" type="pres">
      <dgm:prSet presAssocID="{DCC25C70-BC8B-4690-BD53-5569EEB7E2D3}" presName="accentRepeatNode" presStyleLbl="solidFgAcc1" presStyleIdx="4" presStyleCnt="7"/>
      <dgm:spPr/>
    </dgm:pt>
    <dgm:pt modelId="{209F7A9B-25E8-45B9-9132-73B1EBB89D25}" type="pres">
      <dgm:prSet presAssocID="{AC21A789-21D4-49AC-852C-DB3A35925A3D}" presName="text_6" presStyleLbl="node1" presStyleIdx="5" presStyleCnt="7" custScaleY="147060" custLinFactNeighborX="1215" custLinFactNeighborY="1555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9C7A830-8021-4953-A764-A2BEFDBBBAF6}" type="pres">
      <dgm:prSet presAssocID="{AC21A789-21D4-49AC-852C-DB3A35925A3D}" presName="accent_6" presStyleCnt="0"/>
      <dgm:spPr/>
    </dgm:pt>
    <dgm:pt modelId="{69C86973-E5B9-4267-8449-BFDBA1380410}" type="pres">
      <dgm:prSet presAssocID="{AC21A789-21D4-49AC-852C-DB3A35925A3D}" presName="accentRepeatNode" presStyleLbl="solidFgAcc1" presStyleIdx="5" presStyleCnt="7"/>
      <dgm:spPr/>
    </dgm:pt>
    <dgm:pt modelId="{86AD1161-1DAC-4182-9BA1-3A1B60210518}" type="pres">
      <dgm:prSet presAssocID="{B33B338B-9169-4E47-909E-8013D9F5E272}" presName="text_7" presStyleLbl="node1" presStyleIdx="6" presStyleCnt="7" custLinFactNeighborX="-185" custLinFactNeighborY="1360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04ABC5D-BE25-4FEB-AC30-C0A6C5388796}" type="pres">
      <dgm:prSet presAssocID="{B33B338B-9169-4E47-909E-8013D9F5E272}" presName="accent_7" presStyleCnt="0"/>
      <dgm:spPr/>
    </dgm:pt>
    <dgm:pt modelId="{26F5DB29-3243-467E-A7EF-DCFE0957FD9B}" type="pres">
      <dgm:prSet presAssocID="{B33B338B-9169-4E47-909E-8013D9F5E272}" presName="accentRepeatNode" presStyleLbl="solidFgAcc1" presStyleIdx="6" presStyleCnt="7"/>
      <dgm:spPr/>
    </dgm:pt>
  </dgm:ptLst>
  <dgm:cxnLst>
    <dgm:cxn modelId="{020BD3DE-7915-4C74-B517-98D04C07B6A8}" type="presOf" srcId="{3AFEDEE0-F907-44B8-B824-9B07E1C14830}" destId="{77478C52-791D-424F-A7DC-E9D84FFEF2AF}" srcOrd="0" destOrd="0" presId="urn:microsoft.com/office/officeart/2008/layout/VerticalCurvedList"/>
    <dgm:cxn modelId="{04C60C56-AD52-4576-AE33-CD4ED037DB6D}" srcId="{E54DE00B-4CAC-48D5-9891-D9420018B9BF}" destId="{4913D92A-9775-4AF1-8BD9-FDF86800F38B}" srcOrd="1" destOrd="0" parTransId="{EF951FDB-B7B7-480D-BCCE-5592D37ED942}" sibTransId="{8F4FB366-2DD4-4EA0-A549-8BC066639DCE}"/>
    <dgm:cxn modelId="{AA79464D-AD50-4D78-B06C-69883CD2B73E}" type="presOf" srcId="{3373D065-7B20-4AB7-AF1B-83B2572FAF81}" destId="{702916A9-04A0-4F0A-979F-33084985381A}" srcOrd="0" destOrd="0" presId="urn:microsoft.com/office/officeart/2008/layout/VerticalCurvedList"/>
    <dgm:cxn modelId="{FC1463F9-6902-4BF8-94EC-3DEFC9E21A34}" type="presOf" srcId="{B33B338B-9169-4E47-909E-8013D9F5E272}" destId="{86AD1161-1DAC-4182-9BA1-3A1B60210518}" srcOrd="0" destOrd="0" presId="urn:microsoft.com/office/officeart/2008/layout/VerticalCurvedList"/>
    <dgm:cxn modelId="{2C7B8F9A-0994-4955-BFBE-5EA736AD9919}" type="presOf" srcId="{E54DE00B-4CAC-48D5-9891-D9420018B9BF}" destId="{72A727EE-E647-4B36-B04B-A5BAD885C3B9}" srcOrd="0" destOrd="0" presId="urn:microsoft.com/office/officeart/2008/layout/VerticalCurvedList"/>
    <dgm:cxn modelId="{C5DC2A3C-F7B6-4125-AACB-01CE63C860B6}" srcId="{E54DE00B-4CAC-48D5-9891-D9420018B9BF}" destId="{AA9DB206-9D1F-4395-8A82-ECEB3FB1E3BF}" srcOrd="3" destOrd="0" parTransId="{56022216-AEC5-4E5B-9798-B147F14A541A}" sibTransId="{3AC6E3EA-D41B-4AD8-B5F4-BC13BDB4E5D2}"/>
    <dgm:cxn modelId="{B729F0F6-2219-41C7-B1AC-D6F260F939B8}" type="presOf" srcId="{AA9DB206-9D1F-4395-8A82-ECEB3FB1E3BF}" destId="{1057C25F-85A0-48C6-895B-C472E41D2AF3}" srcOrd="0" destOrd="0" presId="urn:microsoft.com/office/officeart/2008/layout/VerticalCurvedList"/>
    <dgm:cxn modelId="{41C88DE7-A4B8-4A14-95BE-C77A97A42261}" type="presOf" srcId="{DCC25C70-BC8B-4690-BD53-5569EEB7E2D3}" destId="{A43B0015-028C-4FBB-B936-46CD01A42835}" srcOrd="0" destOrd="0" presId="urn:microsoft.com/office/officeart/2008/layout/VerticalCurvedList"/>
    <dgm:cxn modelId="{5DF36A03-BE0A-4ACA-AF51-51F5E0545779}" type="presOf" srcId="{1D6C8737-212D-49CB-B924-50A5D12ACEDB}" destId="{1228F2B9-F3DD-4F31-866F-199A46B6F626}" srcOrd="0" destOrd="0" presId="urn:microsoft.com/office/officeart/2008/layout/VerticalCurvedList"/>
    <dgm:cxn modelId="{76F4BA3B-46D0-44BA-B177-48304C8C8EF1}" srcId="{E54DE00B-4CAC-48D5-9891-D9420018B9BF}" destId="{1D6C8737-212D-49CB-B924-50A5D12ACEDB}" srcOrd="2" destOrd="0" parTransId="{705ED381-2695-407A-ABA8-58A2985D3A06}" sibTransId="{5E149A6D-F6EB-4C8C-82F0-874A2EAEF995}"/>
    <dgm:cxn modelId="{31C29E7D-58A5-4A4A-980D-2B7F63C9B4A3}" type="presOf" srcId="{AC21A789-21D4-49AC-852C-DB3A35925A3D}" destId="{209F7A9B-25E8-45B9-9132-73B1EBB89D25}" srcOrd="0" destOrd="0" presId="urn:microsoft.com/office/officeart/2008/layout/VerticalCurvedList"/>
    <dgm:cxn modelId="{14886308-0030-472E-AC1A-3ECA672C4A51}" type="presOf" srcId="{4913D92A-9775-4AF1-8BD9-FDF86800F38B}" destId="{A2914372-0555-4B11-A470-908159270DA2}" srcOrd="0" destOrd="0" presId="urn:microsoft.com/office/officeart/2008/layout/VerticalCurvedList"/>
    <dgm:cxn modelId="{2D9972AF-312B-4539-BC2B-79F15944E596}" srcId="{E54DE00B-4CAC-48D5-9891-D9420018B9BF}" destId="{B33B338B-9169-4E47-909E-8013D9F5E272}" srcOrd="6" destOrd="0" parTransId="{CAE39A24-F731-42DA-873B-65596B8FA75A}" sibTransId="{8CC3EB6B-1433-4EF7-9193-9E4EFAE3F541}"/>
    <dgm:cxn modelId="{61FD871A-E89C-4AF4-90DA-20287CD0741F}" srcId="{E54DE00B-4CAC-48D5-9891-D9420018B9BF}" destId="{AC21A789-21D4-49AC-852C-DB3A35925A3D}" srcOrd="5" destOrd="0" parTransId="{57AE0599-3D3A-4A5B-A655-203CD05B8261}" sibTransId="{F2A0F7D8-9CD2-48B5-B77F-3946920890C3}"/>
    <dgm:cxn modelId="{05E203FD-4E51-4E89-B0BE-E6793D131678}" srcId="{E54DE00B-4CAC-48D5-9891-D9420018B9BF}" destId="{DCC25C70-BC8B-4690-BD53-5569EEB7E2D3}" srcOrd="4" destOrd="0" parTransId="{A31A0834-1C11-4FE4-9049-7783351A4BE9}" sibTransId="{3733697C-9423-47DC-8D0E-E31AD972FFA1}"/>
    <dgm:cxn modelId="{E15BF6A0-3FE7-46C5-9197-DB76216A4FEE}" srcId="{E54DE00B-4CAC-48D5-9891-D9420018B9BF}" destId="{3AFEDEE0-F907-44B8-B824-9B07E1C14830}" srcOrd="0" destOrd="0" parTransId="{22E14C3E-E49D-429C-902F-D3FE4CF05847}" sibTransId="{3373D065-7B20-4AB7-AF1B-83B2572FAF81}"/>
    <dgm:cxn modelId="{87C4E1BC-D091-40DA-91F5-3EFE3363834C}" type="presParOf" srcId="{72A727EE-E647-4B36-B04B-A5BAD885C3B9}" destId="{6FCBE22C-09A5-4C35-8D67-6D62F4D2924B}" srcOrd="0" destOrd="0" presId="urn:microsoft.com/office/officeart/2008/layout/VerticalCurvedList"/>
    <dgm:cxn modelId="{3ADA1CA9-F41A-45ED-83EC-3811E0587906}" type="presParOf" srcId="{6FCBE22C-09A5-4C35-8D67-6D62F4D2924B}" destId="{83673216-4531-423E-9E2C-7F9480214F09}" srcOrd="0" destOrd="0" presId="urn:microsoft.com/office/officeart/2008/layout/VerticalCurvedList"/>
    <dgm:cxn modelId="{DA0BDE47-4E4E-4387-960E-6F4621BC0B68}" type="presParOf" srcId="{83673216-4531-423E-9E2C-7F9480214F09}" destId="{0A6FF1FE-4154-4F99-BB24-6ADCAD91CE3F}" srcOrd="0" destOrd="0" presId="urn:microsoft.com/office/officeart/2008/layout/VerticalCurvedList"/>
    <dgm:cxn modelId="{58C5CD24-1DAB-4A95-B650-3E9DE00E59CC}" type="presParOf" srcId="{83673216-4531-423E-9E2C-7F9480214F09}" destId="{702916A9-04A0-4F0A-979F-33084985381A}" srcOrd="1" destOrd="0" presId="urn:microsoft.com/office/officeart/2008/layout/VerticalCurvedList"/>
    <dgm:cxn modelId="{C79DD1BF-3830-4385-9819-3929C34BD80F}" type="presParOf" srcId="{83673216-4531-423E-9E2C-7F9480214F09}" destId="{47585AD4-285C-4BC9-B65A-4723BAE4DEFA}" srcOrd="2" destOrd="0" presId="urn:microsoft.com/office/officeart/2008/layout/VerticalCurvedList"/>
    <dgm:cxn modelId="{8E32DC4F-4B09-42DB-8705-B28D0E1CC79E}" type="presParOf" srcId="{83673216-4531-423E-9E2C-7F9480214F09}" destId="{B7B73270-72E2-42EE-A9CB-4D61A254EABC}" srcOrd="3" destOrd="0" presId="urn:microsoft.com/office/officeart/2008/layout/VerticalCurvedList"/>
    <dgm:cxn modelId="{A54067E9-FB63-4537-A174-0C712EAE077B}" type="presParOf" srcId="{6FCBE22C-09A5-4C35-8D67-6D62F4D2924B}" destId="{77478C52-791D-424F-A7DC-E9D84FFEF2AF}" srcOrd="1" destOrd="0" presId="urn:microsoft.com/office/officeart/2008/layout/VerticalCurvedList"/>
    <dgm:cxn modelId="{CF5FB1B9-8E2A-4521-91B3-A3EE9F84C2A5}" type="presParOf" srcId="{6FCBE22C-09A5-4C35-8D67-6D62F4D2924B}" destId="{5B8E839A-806B-4125-9882-9484A43D10EC}" srcOrd="2" destOrd="0" presId="urn:microsoft.com/office/officeart/2008/layout/VerticalCurvedList"/>
    <dgm:cxn modelId="{C0699AE5-5CD9-4038-AE45-E63BACD98AC1}" type="presParOf" srcId="{5B8E839A-806B-4125-9882-9484A43D10EC}" destId="{64C1F548-15B6-4272-BA88-7FB34AB67DE6}" srcOrd="0" destOrd="0" presId="urn:microsoft.com/office/officeart/2008/layout/VerticalCurvedList"/>
    <dgm:cxn modelId="{6B10E045-846F-47D5-87FC-D1D441ABA255}" type="presParOf" srcId="{6FCBE22C-09A5-4C35-8D67-6D62F4D2924B}" destId="{A2914372-0555-4B11-A470-908159270DA2}" srcOrd="3" destOrd="0" presId="urn:microsoft.com/office/officeart/2008/layout/VerticalCurvedList"/>
    <dgm:cxn modelId="{7137A0FD-80BA-4A26-BD9B-063F045842DF}" type="presParOf" srcId="{6FCBE22C-09A5-4C35-8D67-6D62F4D2924B}" destId="{CF1B562F-2100-43C7-AEFA-F7F47C7DA775}" srcOrd="4" destOrd="0" presId="urn:microsoft.com/office/officeart/2008/layout/VerticalCurvedList"/>
    <dgm:cxn modelId="{648723D5-650E-4786-A3F7-9357A218AEE7}" type="presParOf" srcId="{CF1B562F-2100-43C7-AEFA-F7F47C7DA775}" destId="{4978D6A3-7871-4D2B-A0DC-FB665B1DBC4F}" srcOrd="0" destOrd="0" presId="urn:microsoft.com/office/officeart/2008/layout/VerticalCurvedList"/>
    <dgm:cxn modelId="{DB1C3534-6D9F-4F9F-83D6-F057F2C77EC0}" type="presParOf" srcId="{6FCBE22C-09A5-4C35-8D67-6D62F4D2924B}" destId="{1228F2B9-F3DD-4F31-866F-199A46B6F626}" srcOrd="5" destOrd="0" presId="urn:microsoft.com/office/officeart/2008/layout/VerticalCurvedList"/>
    <dgm:cxn modelId="{AF819277-2A3C-4DAC-BE57-740055BE646A}" type="presParOf" srcId="{6FCBE22C-09A5-4C35-8D67-6D62F4D2924B}" destId="{8D81C300-47B1-4413-AFC5-CACE042459C2}" srcOrd="6" destOrd="0" presId="urn:microsoft.com/office/officeart/2008/layout/VerticalCurvedList"/>
    <dgm:cxn modelId="{8B2CF05C-C039-4033-B25D-D9AC119EF104}" type="presParOf" srcId="{8D81C300-47B1-4413-AFC5-CACE042459C2}" destId="{37A1AD5E-C494-4DFD-8F38-0686B5CEF8CB}" srcOrd="0" destOrd="0" presId="urn:microsoft.com/office/officeart/2008/layout/VerticalCurvedList"/>
    <dgm:cxn modelId="{CA76DE84-2633-4ED8-B298-9FB7E58A9C98}" type="presParOf" srcId="{6FCBE22C-09A5-4C35-8D67-6D62F4D2924B}" destId="{1057C25F-85A0-48C6-895B-C472E41D2AF3}" srcOrd="7" destOrd="0" presId="urn:microsoft.com/office/officeart/2008/layout/VerticalCurvedList"/>
    <dgm:cxn modelId="{EAFE5601-E3C1-44A3-A3D3-8985744CB18B}" type="presParOf" srcId="{6FCBE22C-09A5-4C35-8D67-6D62F4D2924B}" destId="{327028FE-57A6-46AB-AD11-47F1EE4825C0}" srcOrd="8" destOrd="0" presId="urn:microsoft.com/office/officeart/2008/layout/VerticalCurvedList"/>
    <dgm:cxn modelId="{CD198EDF-8455-44FF-927C-86C291B10326}" type="presParOf" srcId="{327028FE-57A6-46AB-AD11-47F1EE4825C0}" destId="{72AEA037-31F6-4C1A-BB59-1F31533DDFFE}" srcOrd="0" destOrd="0" presId="urn:microsoft.com/office/officeart/2008/layout/VerticalCurvedList"/>
    <dgm:cxn modelId="{F0FDE9BB-137F-415E-9D91-18A160F3433B}" type="presParOf" srcId="{6FCBE22C-09A5-4C35-8D67-6D62F4D2924B}" destId="{A43B0015-028C-4FBB-B936-46CD01A42835}" srcOrd="9" destOrd="0" presId="urn:microsoft.com/office/officeart/2008/layout/VerticalCurvedList"/>
    <dgm:cxn modelId="{1470D764-64CB-4E2E-9AB4-9B1CD1091766}" type="presParOf" srcId="{6FCBE22C-09A5-4C35-8D67-6D62F4D2924B}" destId="{4908D57E-AEE1-4880-BF95-46A7A8E8BFEC}" srcOrd="10" destOrd="0" presId="urn:microsoft.com/office/officeart/2008/layout/VerticalCurvedList"/>
    <dgm:cxn modelId="{262812C4-AE48-430C-A2BB-A0EE4A4B58F6}" type="presParOf" srcId="{4908D57E-AEE1-4880-BF95-46A7A8E8BFEC}" destId="{4E8AD53A-26E0-4B6C-9926-A3FD381AF738}" srcOrd="0" destOrd="0" presId="urn:microsoft.com/office/officeart/2008/layout/VerticalCurvedList"/>
    <dgm:cxn modelId="{0BC02EB3-9208-4159-BA27-6A5A5063F37C}" type="presParOf" srcId="{6FCBE22C-09A5-4C35-8D67-6D62F4D2924B}" destId="{209F7A9B-25E8-45B9-9132-73B1EBB89D25}" srcOrd="11" destOrd="0" presId="urn:microsoft.com/office/officeart/2008/layout/VerticalCurvedList"/>
    <dgm:cxn modelId="{2082E5BE-6588-4434-B869-E5C1AB99D5D5}" type="presParOf" srcId="{6FCBE22C-09A5-4C35-8D67-6D62F4D2924B}" destId="{69C7A830-8021-4953-A764-A2BEFDBBBAF6}" srcOrd="12" destOrd="0" presId="urn:microsoft.com/office/officeart/2008/layout/VerticalCurvedList"/>
    <dgm:cxn modelId="{FE0AC85F-9FD6-49CD-A19E-009574E24651}" type="presParOf" srcId="{69C7A830-8021-4953-A764-A2BEFDBBBAF6}" destId="{69C86973-E5B9-4267-8449-BFDBA1380410}" srcOrd="0" destOrd="0" presId="urn:microsoft.com/office/officeart/2008/layout/VerticalCurvedList"/>
    <dgm:cxn modelId="{5E90114B-4378-4A57-9B5C-19315E1FC119}" type="presParOf" srcId="{6FCBE22C-09A5-4C35-8D67-6D62F4D2924B}" destId="{86AD1161-1DAC-4182-9BA1-3A1B60210518}" srcOrd="13" destOrd="0" presId="urn:microsoft.com/office/officeart/2008/layout/VerticalCurvedList"/>
    <dgm:cxn modelId="{508DD70A-01E8-41A4-94E9-0FBCCFB20C10}" type="presParOf" srcId="{6FCBE22C-09A5-4C35-8D67-6D62F4D2924B}" destId="{404ABC5D-BE25-4FEB-AC30-C0A6C5388796}" srcOrd="14" destOrd="0" presId="urn:microsoft.com/office/officeart/2008/layout/VerticalCurvedList"/>
    <dgm:cxn modelId="{A9EE0203-74F1-4CA3-B541-A736542647D4}" type="presParOf" srcId="{404ABC5D-BE25-4FEB-AC30-C0A6C5388796}" destId="{26F5DB29-3243-467E-A7EF-DCFE0957FD9B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C2177EC5-9665-46AD-901B-1A3D82E929EB}" type="doc">
      <dgm:prSet loTypeId="urn:microsoft.com/office/officeart/2005/8/layout/pyramid1" loCatId="pyramid" qsTypeId="urn:microsoft.com/office/officeart/2005/8/quickstyle/simple1" qsCatId="simple" csTypeId="urn:microsoft.com/office/officeart/2005/8/colors/accent1_2" csCatId="accent1" phldr="1"/>
      <dgm:spPr/>
    </dgm:pt>
    <dgm:pt modelId="{9E5E6A37-BDF7-4B82-9C79-24A6414761B2}">
      <dgm:prSet phldrT="[Текст]" custT="1"/>
      <dgm:spPr>
        <a:solidFill>
          <a:srgbClr val="CCECFF"/>
        </a:solidFill>
      </dgm:spPr>
      <dgm:t>
        <a:bodyPr/>
        <a:lstStyle/>
        <a:p>
          <a:pPr>
            <a:lnSpc>
              <a:spcPct val="90000"/>
            </a:lnSpc>
          </a:pPr>
          <a:endParaRPr lang="ru-RU" sz="1400" dirty="0" smtClean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  <a:p>
          <a:pPr>
            <a:lnSpc>
              <a:spcPct val="90000"/>
            </a:lnSpc>
          </a:pPr>
          <a:endParaRPr lang="ru-RU" sz="1400" dirty="0" smtClean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  <a:p>
          <a:pPr>
            <a:lnSpc>
              <a:spcPct val="100000"/>
            </a:lnSpc>
          </a:pPr>
          <a:r>
            <a:rPr lang="ru-RU" sz="1400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  </a:t>
          </a:r>
        </a:p>
        <a:p>
          <a:pPr>
            <a:lnSpc>
              <a:spcPct val="100000"/>
            </a:lnSpc>
          </a:pPr>
          <a:endParaRPr lang="ru-RU" sz="1500" b="1" smtClean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  <a:p>
          <a:pPr>
            <a:lnSpc>
              <a:spcPct val="100000"/>
            </a:lnSpc>
          </a:pPr>
          <a:r>
            <a:rPr lang="ru-RU" sz="1500" b="1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Оригинал </a:t>
          </a:r>
          <a:endParaRPr lang="ru-RU" sz="1500" b="1" dirty="0" smtClean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  <a:p>
          <a:pPr>
            <a:lnSpc>
              <a:spcPct val="100000"/>
            </a:lnSpc>
          </a:pPr>
          <a:r>
            <a:rPr lang="ru-RU" sz="1500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справки                                                                      о доходах                                                        на бумажном                                   носителе, подписанный   декларантом</a:t>
          </a:r>
          <a:endParaRPr lang="ru-RU" sz="1500" b="1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0E5B3ACC-FCFD-4654-9602-EFBE8ABE1FFE}" type="parTrans" cxnId="{2EE4EFD0-1F9B-450C-8C88-9E25A0EC3643}">
      <dgm:prSet/>
      <dgm:spPr/>
      <dgm:t>
        <a:bodyPr/>
        <a:lstStyle/>
        <a:p>
          <a:endParaRPr lang="ru-RU"/>
        </a:p>
      </dgm:t>
    </dgm:pt>
    <dgm:pt modelId="{2DD15B74-6B35-48CE-B3E5-75126181163F}" type="sibTrans" cxnId="{2EE4EFD0-1F9B-450C-8C88-9E25A0EC3643}">
      <dgm:prSet/>
      <dgm:spPr/>
      <dgm:t>
        <a:bodyPr/>
        <a:lstStyle/>
        <a:p>
          <a:endParaRPr lang="ru-RU"/>
        </a:p>
      </dgm:t>
    </dgm:pt>
    <dgm:pt modelId="{733D3624-CE02-4865-B718-5215C12E7D93}">
      <dgm:prSet phldrT="[Текст]" custT="1"/>
      <dgm:spPr>
        <a:solidFill>
          <a:srgbClr val="CCECFF"/>
        </a:solidFill>
      </dgm:spPr>
      <dgm:t>
        <a:bodyPr/>
        <a:lstStyle/>
        <a:p>
          <a:r>
            <a:rPr lang="ru-RU" sz="1600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Ксерокопия каждой справки о доходах</a:t>
          </a:r>
          <a:endParaRPr lang="ru-RU" sz="1600" b="1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C47BDC58-2486-460A-B566-C64944EB8932}" type="parTrans" cxnId="{72A42422-6DF0-4B80-97CC-B5FA2E405F53}">
      <dgm:prSet/>
      <dgm:spPr/>
      <dgm:t>
        <a:bodyPr/>
        <a:lstStyle/>
        <a:p>
          <a:endParaRPr lang="ru-RU"/>
        </a:p>
      </dgm:t>
    </dgm:pt>
    <dgm:pt modelId="{0BF44DA4-4648-4BC3-82A0-A1D39436AC67}" type="sibTrans" cxnId="{72A42422-6DF0-4B80-97CC-B5FA2E405F53}">
      <dgm:prSet/>
      <dgm:spPr/>
      <dgm:t>
        <a:bodyPr/>
        <a:lstStyle/>
        <a:p>
          <a:endParaRPr lang="ru-RU"/>
        </a:p>
      </dgm:t>
    </dgm:pt>
    <dgm:pt modelId="{9272A427-76EC-4DF6-ADCC-48E968288861}">
      <dgm:prSet phldrT="[Текст]" custT="1"/>
      <dgm:spPr>
        <a:solidFill>
          <a:srgbClr val="CCECFF"/>
        </a:solidFill>
      </dgm:spPr>
      <dgm:t>
        <a:bodyPr/>
        <a:lstStyle/>
        <a:p>
          <a:r>
            <a:rPr lang="ru-RU" sz="1600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На электронном носителе, на последней странице – подтверждение достоверности и полноты</a:t>
          </a:r>
          <a:endParaRPr lang="ru-RU" sz="1600" b="1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C980B693-EC5D-4240-BE2D-B9EE8EEDA4C4}" type="parTrans" cxnId="{B5AC9A73-2922-4C55-BF8E-2421FF25AFF7}">
      <dgm:prSet/>
      <dgm:spPr/>
      <dgm:t>
        <a:bodyPr/>
        <a:lstStyle/>
        <a:p>
          <a:endParaRPr lang="ru-RU"/>
        </a:p>
      </dgm:t>
    </dgm:pt>
    <dgm:pt modelId="{3EE0FF7E-5A34-4085-A5A3-9F55080BCBCC}" type="sibTrans" cxnId="{B5AC9A73-2922-4C55-BF8E-2421FF25AFF7}">
      <dgm:prSet/>
      <dgm:spPr/>
      <dgm:t>
        <a:bodyPr/>
        <a:lstStyle/>
        <a:p>
          <a:endParaRPr lang="ru-RU"/>
        </a:p>
      </dgm:t>
    </dgm:pt>
    <dgm:pt modelId="{C3D0E091-868A-4960-B447-7D4D98A300AA}" type="pres">
      <dgm:prSet presAssocID="{C2177EC5-9665-46AD-901B-1A3D82E929EB}" presName="Name0" presStyleCnt="0">
        <dgm:presLayoutVars>
          <dgm:dir/>
          <dgm:animLvl val="lvl"/>
          <dgm:resizeHandles val="exact"/>
        </dgm:presLayoutVars>
      </dgm:prSet>
      <dgm:spPr/>
    </dgm:pt>
    <dgm:pt modelId="{B4B326A5-C495-430D-8F3A-D6B090B5F544}" type="pres">
      <dgm:prSet presAssocID="{9E5E6A37-BDF7-4B82-9C79-24A6414761B2}" presName="Name8" presStyleCnt="0"/>
      <dgm:spPr/>
    </dgm:pt>
    <dgm:pt modelId="{1B85F0E8-E6F9-4723-A5A3-6A24F533FE4E}" type="pres">
      <dgm:prSet presAssocID="{9E5E6A37-BDF7-4B82-9C79-24A6414761B2}" presName="level" presStyleLbl="node1" presStyleIdx="0" presStyleCnt="3" custScaleY="65991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EA07DAC-AC5F-4C2A-9FA0-B1A280496FE4}" type="pres">
      <dgm:prSet presAssocID="{9E5E6A37-BDF7-4B82-9C79-24A6414761B2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B6C010F-0B44-4B39-8C78-07DD0BC308F1}" type="pres">
      <dgm:prSet presAssocID="{733D3624-CE02-4865-B718-5215C12E7D93}" presName="Name8" presStyleCnt="0"/>
      <dgm:spPr/>
    </dgm:pt>
    <dgm:pt modelId="{A38E53C3-AF3E-4D74-9F21-4BDBC9504FAC}" type="pres">
      <dgm:prSet presAssocID="{733D3624-CE02-4865-B718-5215C12E7D93}" presName="level" presStyleLbl="node1" presStyleIdx="1" presStyleCnt="3" custScaleY="20948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B85E443-12C1-4096-8A1C-1644D3E2663C}" type="pres">
      <dgm:prSet presAssocID="{733D3624-CE02-4865-B718-5215C12E7D93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BBED54C-2076-493D-A5FC-FAD87EFDBFE6}" type="pres">
      <dgm:prSet presAssocID="{9272A427-76EC-4DF6-ADCC-48E968288861}" presName="Name8" presStyleCnt="0"/>
      <dgm:spPr/>
    </dgm:pt>
    <dgm:pt modelId="{A6B67120-F8F5-4E2C-96CD-CFB03E6ED1B3}" type="pres">
      <dgm:prSet presAssocID="{9272A427-76EC-4DF6-ADCC-48E968288861}" presName="level" presStyleLbl="node1" presStyleIdx="2" presStyleCnt="3" custScaleY="37036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4BA54A8-E229-4A78-8B62-691950AB8753}" type="pres">
      <dgm:prSet presAssocID="{9272A427-76EC-4DF6-ADCC-48E968288861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B463489-86C8-443A-BDEA-475F3545A782}" type="presOf" srcId="{9E5E6A37-BDF7-4B82-9C79-24A6414761B2}" destId="{5EA07DAC-AC5F-4C2A-9FA0-B1A280496FE4}" srcOrd="1" destOrd="0" presId="urn:microsoft.com/office/officeart/2005/8/layout/pyramid1"/>
    <dgm:cxn modelId="{2EE4EFD0-1F9B-450C-8C88-9E25A0EC3643}" srcId="{C2177EC5-9665-46AD-901B-1A3D82E929EB}" destId="{9E5E6A37-BDF7-4B82-9C79-24A6414761B2}" srcOrd="0" destOrd="0" parTransId="{0E5B3ACC-FCFD-4654-9602-EFBE8ABE1FFE}" sibTransId="{2DD15B74-6B35-48CE-B3E5-75126181163F}"/>
    <dgm:cxn modelId="{EA6C4A83-F4E1-490F-A6DB-C2D22DFB4148}" type="presOf" srcId="{C2177EC5-9665-46AD-901B-1A3D82E929EB}" destId="{C3D0E091-868A-4960-B447-7D4D98A300AA}" srcOrd="0" destOrd="0" presId="urn:microsoft.com/office/officeart/2005/8/layout/pyramid1"/>
    <dgm:cxn modelId="{7272A13E-A84C-4CC1-981E-2CFBA9EA1D4B}" type="presOf" srcId="{9272A427-76EC-4DF6-ADCC-48E968288861}" destId="{A6B67120-F8F5-4E2C-96CD-CFB03E6ED1B3}" srcOrd="0" destOrd="0" presId="urn:microsoft.com/office/officeart/2005/8/layout/pyramid1"/>
    <dgm:cxn modelId="{4953337C-9505-4F2F-9EF1-2E67B5C4D09B}" type="presOf" srcId="{733D3624-CE02-4865-B718-5215C12E7D93}" destId="{A38E53C3-AF3E-4D74-9F21-4BDBC9504FAC}" srcOrd="0" destOrd="0" presId="urn:microsoft.com/office/officeart/2005/8/layout/pyramid1"/>
    <dgm:cxn modelId="{CC9F58E3-DFC9-4788-9CB3-DF5549ED30BD}" type="presOf" srcId="{9E5E6A37-BDF7-4B82-9C79-24A6414761B2}" destId="{1B85F0E8-E6F9-4723-A5A3-6A24F533FE4E}" srcOrd="0" destOrd="0" presId="urn:microsoft.com/office/officeart/2005/8/layout/pyramid1"/>
    <dgm:cxn modelId="{1245FFDC-55ED-4342-85AA-3DAA1C9BAC78}" type="presOf" srcId="{733D3624-CE02-4865-B718-5215C12E7D93}" destId="{1B85E443-12C1-4096-8A1C-1644D3E2663C}" srcOrd="1" destOrd="0" presId="urn:microsoft.com/office/officeart/2005/8/layout/pyramid1"/>
    <dgm:cxn modelId="{FE98C7A3-DDC8-4C2A-9ADE-E115C73B6384}" type="presOf" srcId="{9272A427-76EC-4DF6-ADCC-48E968288861}" destId="{34BA54A8-E229-4A78-8B62-691950AB8753}" srcOrd="1" destOrd="0" presId="urn:microsoft.com/office/officeart/2005/8/layout/pyramid1"/>
    <dgm:cxn modelId="{B5AC9A73-2922-4C55-BF8E-2421FF25AFF7}" srcId="{C2177EC5-9665-46AD-901B-1A3D82E929EB}" destId="{9272A427-76EC-4DF6-ADCC-48E968288861}" srcOrd="2" destOrd="0" parTransId="{C980B693-EC5D-4240-BE2D-B9EE8EEDA4C4}" sibTransId="{3EE0FF7E-5A34-4085-A5A3-9F55080BCBCC}"/>
    <dgm:cxn modelId="{72A42422-6DF0-4B80-97CC-B5FA2E405F53}" srcId="{C2177EC5-9665-46AD-901B-1A3D82E929EB}" destId="{733D3624-CE02-4865-B718-5215C12E7D93}" srcOrd="1" destOrd="0" parTransId="{C47BDC58-2486-460A-B566-C64944EB8932}" sibTransId="{0BF44DA4-4648-4BC3-82A0-A1D39436AC67}"/>
    <dgm:cxn modelId="{BC1A2948-D3FB-4F28-8969-7714D7F79D56}" type="presParOf" srcId="{C3D0E091-868A-4960-B447-7D4D98A300AA}" destId="{B4B326A5-C495-430D-8F3A-D6B090B5F544}" srcOrd="0" destOrd="0" presId="urn:microsoft.com/office/officeart/2005/8/layout/pyramid1"/>
    <dgm:cxn modelId="{819EC529-839B-4707-897D-043A149C6B7C}" type="presParOf" srcId="{B4B326A5-C495-430D-8F3A-D6B090B5F544}" destId="{1B85F0E8-E6F9-4723-A5A3-6A24F533FE4E}" srcOrd="0" destOrd="0" presId="urn:microsoft.com/office/officeart/2005/8/layout/pyramid1"/>
    <dgm:cxn modelId="{D946F181-AF4E-44AB-9373-F7C8B3B6C05C}" type="presParOf" srcId="{B4B326A5-C495-430D-8F3A-D6B090B5F544}" destId="{5EA07DAC-AC5F-4C2A-9FA0-B1A280496FE4}" srcOrd="1" destOrd="0" presId="urn:microsoft.com/office/officeart/2005/8/layout/pyramid1"/>
    <dgm:cxn modelId="{329662C1-C5CF-4D9B-8D57-3E0289ABCC8F}" type="presParOf" srcId="{C3D0E091-868A-4960-B447-7D4D98A300AA}" destId="{9B6C010F-0B44-4B39-8C78-07DD0BC308F1}" srcOrd="1" destOrd="0" presId="urn:microsoft.com/office/officeart/2005/8/layout/pyramid1"/>
    <dgm:cxn modelId="{2414DBF6-52A8-43C6-805D-2CDDF7EF101B}" type="presParOf" srcId="{9B6C010F-0B44-4B39-8C78-07DD0BC308F1}" destId="{A38E53C3-AF3E-4D74-9F21-4BDBC9504FAC}" srcOrd="0" destOrd="0" presId="urn:microsoft.com/office/officeart/2005/8/layout/pyramid1"/>
    <dgm:cxn modelId="{CC55C3B9-2280-4C7F-84AB-68900B72D0A7}" type="presParOf" srcId="{9B6C010F-0B44-4B39-8C78-07DD0BC308F1}" destId="{1B85E443-12C1-4096-8A1C-1644D3E2663C}" srcOrd="1" destOrd="0" presId="urn:microsoft.com/office/officeart/2005/8/layout/pyramid1"/>
    <dgm:cxn modelId="{D80DB9DB-79A0-4574-AEC7-904F31C368FF}" type="presParOf" srcId="{C3D0E091-868A-4960-B447-7D4D98A300AA}" destId="{DBBED54C-2076-493D-A5FC-FAD87EFDBFE6}" srcOrd="2" destOrd="0" presId="urn:microsoft.com/office/officeart/2005/8/layout/pyramid1"/>
    <dgm:cxn modelId="{336ED7F8-ACFB-4CF8-AC51-C7740631F253}" type="presParOf" srcId="{DBBED54C-2076-493D-A5FC-FAD87EFDBFE6}" destId="{A6B67120-F8F5-4E2C-96CD-CFB03E6ED1B3}" srcOrd="0" destOrd="0" presId="urn:microsoft.com/office/officeart/2005/8/layout/pyramid1"/>
    <dgm:cxn modelId="{AF4050FC-6230-4FEC-AB4E-B88FBDD040F8}" type="presParOf" srcId="{DBBED54C-2076-493D-A5FC-FAD87EFDBFE6}" destId="{34BA54A8-E229-4A78-8B62-691950AB8753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185D62F-4DF9-4C88-98E0-BF7931C46EDB}" type="doc">
      <dgm:prSet loTypeId="urn:microsoft.com/office/officeart/2005/8/layout/cycle3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FE96A2F7-636A-4A47-B127-BE0E1BC137F7}">
      <dgm:prSet phldrT="[Текст]" custT="1"/>
      <dgm:spPr>
        <a:xfrm>
          <a:off x="2051936" y="42371"/>
          <a:ext cx="2349167" cy="1174583"/>
        </a:xfrm>
        <a:prstGeom prst="roundRect">
          <a:avLst/>
        </a:prstGeom>
        <a:solidFill>
          <a:srgbClr val="0070C0"/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gm:spPr>
      <dgm:t>
        <a:bodyPr/>
        <a:lstStyle/>
        <a:p>
          <a:r>
            <a:rPr lang="ru-RU" sz="1600" b="1" dirty="0" smtClean="0">
              <a:solidFill>
                <a:sysClr val="window" lastClr="FFFFFF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Справка о доходах (заполняются все разделы, кроме раздела 2)</a:t>
          </a:r>
          <a:endParaRPr lang="ru-RU" sz="1600" b="1" dirty="0">
            <a:solidFill>
              <a:sysClr val="window" lastClr="FFFFFF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841CACC0-E99B-40F5-A1A2-229866F2E167}" type="parTrans" cxnId="{4FB89FA4-FF1C-4A6C-9251-F6D504F91AEF}">
      <dgm:prSet/>
      <dgm:spPr/>
      <dgm:t>
        <a:bodyPr/>
        <a:lstStyle/>
        <a:p>
          <a:endParaRPr lang="ru-RU"/>
        </a:p>
      </dgm:t>
    </dgm:pt>
    <dgm:pt modelId="{6563169D-B5C5-41FA-8577-781B2C5240B0}" type="sibTrans" cxnId="{4FB89FA4-FF1C-4A6C-9251-F6D504F91AEF}">
      <dgm:prSet/>
      <dgm:spPr>
        <a:xfrm>
          <a:off x="684203" y="12304"/>
          <a:ext cx="5084635" cy="5084635"/>
        </a:xfrm>
        <a:prstGeom prst="circularArrow">
          <a:avLst>
            <a:gd name="adj1" fmla="val 5544"/>
            <a:gd name="adj2" fmla="val 330680"/>
            <a:gd name="adj3" fmla="val 13805336"/>
            <a:gd name="adj4" fmla="val 17368090"/>
            <a:gd name="adj5" fmla="val 5757"/>
          </a:avLst>
        </a:prstGeom>
        <a:solidFill>
          <a:srgbClr val="4472C4">
            <a:lumMod val="60000"/>
            <a:lumOff val="40000"/>
          </a:srgbClr>
        </a:solidFill>
        <a:ln>
          <a:noFill/>
        </a:ln>
        <a:effectLst/>
      </dgm:spPr>
      <dgm:t>
        <a:bodyPr/>
        <a:lstStyle/>
        <a:p>
          <a:endParaRPr lang="ru-RU"/>
        </a:p>
      </dgm:t>
    </dgm:pt>
    <dgm:pt modelId="{52852CD1-AA29-45B6-B01D-ECBBB7987C38}">
      <dgm:prSet phldrT="[Текст]" custT="1"/>
      <dgm:spPr>
        <a:xfrm>
          <a:off x="3925104" y="1513540"/>
          <a:ext cx="2547390" cy="1174583"/>
        </a:xfrm>
        <a:prstGeom prst="roundRect">
          <a:avLst/>
        </a:prstGeom>
        <a:solidFill>
          <a:srgbClr val="0070C0"/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gm:spPr>
      <dgm:t>
        <a:bodyPr/>
        <a:lstStyle/>
        <a:p>
          <a:r>
            <a:rPr lang="ru-RU" sz="1600" b="1" dirty="0" smtClean="0">
              <a:solidFill>
                <a:sysClr val="window" lastClr="FFFFFF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В письменном виде «Справки БК» </a:t>
          </a:r>
          <a:endParaRPr lang="ru-RU" sz="1600" b="1" dirty="0">
            <a:solidFill>
              <a:srgbClr val="C00000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C1E59851-CCCE-4156-942B-4B1F40A227F5}" type="parTrans" cxnId="{633AAA0E-CD0A-403E-B798-086E6DCFB9CB}">
      <dgm:prSet/>
      <dgm:spPr/>
      <dgm:t>
        <a:bodyPr/>
        <a:lstStyle/>
        <a:p>
          <a:endParaRPr lang="ru-RU"/>
        </a:p>
      </dgm:t>
    </dgm:pt>
    <dgm:pt modelId="{A594082B-B3F7-49C1-8928-F92166E4AE44}" type="sibTrans" cxnId="{633AAA0E-CD0A-403E-B798-086E6DCFB9CB}">
      <dgm:prSet/>
      <dgm:spPr/>
      <dgm:t>
        <a:bodyPr/>
        <a:lstStyle/>
        <a:p>
          <a:endParaRPr lang="ru-RU"/>
        </a:p>
      </dgm:t>
    </dgm:pt>
    <dgm:pt modelId="{AC58F21C-BF37-4950-BB89-FF567D03E498}">
      <dgm:prSet phldrT="[Текст]" custT="1"/>
      <dgm:spPr>
        <a:xfrm>
          <a:off x="3326424" y="3964841"/>
          <a:ext cx="2349167" cy="1174583"/>
        </a:xfrm>
        <a:prstGeom prst="roundRect">
          <a:avLst/>
        </a:prstGeom>
        <a:solidFill>
          <a:srgbClr val="CCECFF"/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gm:spPr>
      <dgm:t>
        <a:bodyPr/>
        <a:lstStyle/>
        <a:p>
          <a:r>
            <a:rPr lang="ru-RU" sz="1800" b="1" dirty="0" smtClean="0">
              <a:solidFill>
                <a:srgbClr val="C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!  Подписывается собственноручно претендентом</a:t>
          </a:r>
          <a:endParaRPr lang="ru-RU" sz="1800" b="1" dirty="0">
            <a:solidFill>
              <a:srgbClr val="C00000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2FA90271-C9F1-40BF-96BF-2092507CB665}" type="parTrans" cxnId="{DAA2DE48-E328-408B-B68A-55ABFA03F229}">
      <dgm:prSet/>
      <dgm:spPr/>
      <dgm:t>
        <a:bodyPr/>
        <a:lstStyle/>
        <a:p>
          <a:endParaRPr lang="ru-RU"/>
        </a:p>
      </dgm:t>
    </dgm:pt>
    <dgm:pt modelId="{DD05F61F-C79F-443D-ABB9-5BA201A96FBC}" type="sibTrans" cxnId="{DAA2DE48-E328-408B-B68A-55ABFA03F229}">
      <dgm:prSet/>
      <dgm:spPr/>
      <dgm:t>
        <a:bodyPr/>
        <a:lstStyle/>
        <a:p>
          <a:endParaRPr lang="ru-RU"/>
        </a:p>
      </dgm:t>
    </dgm:pt>
    <dgm:pt modelId="{08C9439A-32C0-41F6-B680-7198AA24D896}">
      <dgm:prSet phldrT="[Текст]" custT="1"/>
      <dgm:spPr>
        <a:xfrm>
          <a:off x="725323" y="3590327"/>
          <a:ext cx="2349167" cy="1464811"/>
        </a:xfrm>
        <a:prstGeom prst="roundRect">
          <a:avLst/>
        </a:prstGeom>
        <a:solidFill>
          <a:srgbClr val="0070C0"/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gm:spPr>
      <dgm:t>
        <a:bodyPr/>
        <a:lstStyle/>
        <a:p>
          <a:r>
            <a:rPr lang="ru-RU" sz="1600" b="1" dirty="0" smtClean="0">
              <a:solidFill>
                <a:sysClr val="window" lastClr="FFFFFF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Представляется в отдел департамента по акту приема-передачи – до назначения (избрания)</a:t>
          </a:r>
          <a:endParaRPr lang="ru-RU" sz="1600" b="1" dirty="0">
            <a:solidFill>
              <a:sysClr val="window" lastClr="FFFFFF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ADAA9C62-E661-4612-9424-4BBCC5D4B5D2}" type="parTrans" cxnId="{8BE7BDF4-698F-42A0-A0FE-C7E32906A01A}">
      <dgm:prSet/>
      <dgm:spPr/>
      <dgm:t>
        <a:bodyPr/>
        <a:lstStyle/>
        <a:p>
          <a:endParaRPr lang="ru-RU"/>
        </a:p>
      </dgm:t>
    </dgm:pt>
    <dgm:pt modelId="{ABC9B15F-503B-46B8-BE00-F8428F5522A0}" type="sibTrans" cxnId="{8BE7BDF4-698F-42A0-A0FE-C7E32906A01A}">
      <dgm:prSet/>
      <dgm:spPr/>
      <dgm:t>
        <a:bodyPr/>
        <a:lstStyle/>
        <a:p>
          <a:endParaRPr lang="ru-RU"/>
        </a:p>
      </dgm:t>
    </dgm:pt>
    <dgm:pt modelId="{369C09D0-C116-48F7-B0B8-7F90E6587AE6}">
      <dgm:prSet phldrT="[Текст]" custT="1"/>
      <dgm:spPr>
        <a:xfrm>
          <a:off x="83695" y="1366914"/>
          <a:ext cx="2503014" cy="1602378"/>
        </a:xfrm>
        <a:prstGeom prst="roundRect">
          <a:avLst/>
        </a:prstGeom>
        <a:solidFill>
          <a:srgbClr val="CCECFF"/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gm:spPr>
      <dgm:t>
        <a:bodyPr/>
        <a:lstStyle/>
        <a:p>
          <a:r>
            <a:rPr lang="ru-RU" sz="1600" b="1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Секретарь конкурсной комиссии/специалист в ОМСУ </a:t>
          </a:r>
          <a:r>
            <a:rPr lang="ru-RU" sz="1800" b="1" dirty="0" smtClean="0">
              <a:solidFill>
                <a:srgbClr val="C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не расписывается в приеме справки о доходах</a:t>
          </a:r>
          <a:endParaRPr lang="ru-RU" sz="1800" b="1" dirty="0">
            <a:solidFill>
              <a:srgbClr val="C00000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ECCA2383-345B-4FF2-82A1-19F0D076541F}" type="parTrans" cxnId="{421CC4C5-E374-4163-BAC1-5D39D76CC04D}">
      <dgm:prSet/>
      <dgm:spPr/>
      <dgm:t>
        <a:bodyPr/>
        <a:lstStyle/>
        <a:p>
          <a:endParaRPr lang="ru-RU"/>
        </a:p>
      </dgm:t>
    </dgm:pt>
    <dgm:pt modelId="{B8251ED8-F3E4-497C-919B-0F0390834E1D}" type="sibTrans" cxnId="{421CC4C5-E374-4163-BAC1-5D39D76CC04D}">
      <dgm:prSet/>
      <dgm:spPr/>
      <dgm:t>
        <a:bodyPr/>
        <a:lstStyle/>
        <a:p>
          <a:endParaRPr lang="ru-RU"/>
        </a:p>
      </dgm:t>
    </dgm:pt>
    <dgm:pt modelId="{EF0C832A-09CA-4494-8716-653F2A852B41}" type="pres">
      <dgm:prSet presAssocID="{D185D62F-4DF9-4C88-98E0-BF7931C46EDB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ED7EBE1-5B3A-4BEC-BE00-293F41E0B3F9}" type="pres">
      <dgm:prSet presAssocID="{D185D62F-4DF9-4C88-98E0-BF7931C46EDB}" presName="cycle" presStyleCnt="0"/>
      <dgm:spPr/>
    </dgm:pt>
    <dgm:pt modelId="{A65B97FC-F2A0-4A19-A291-28F9C8F47FA0}" type="pres">
      <dgm:prSet presAssocID="{FE96A2F7-636A-4A47-B127-BE0E1BC137F7}" presName="nodeFirst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25E9EED-A630-4A4D-A347-A38CE702C139}" type="pres">
      <dgm:prSet presAssocID="{6563169D-B5C5-41FA-8577-781B2C5240B0}" presName="sibTransFirstNode" presStyleLbl="bgShp" presStyleIdx="0" presStyleCnt="1"/>
      <dgm:spPr/>
      <dgm:t>
        <a:bodyPr/>
        <a:lstStyle/>
        <a:p>
          <a:endParaRPr lang="ru-RU"/>
        </a:p>
      </dgm:t>
    </dgm:pt>
    <dgm:pt modelId="{7707B41A-0F94-4171-A1DF-33AB00FFBD8E}" type="pres">
      <dgm:prSet presAssocID="{52852CD1-AA29-45B6-B01D-ECBBB7987C38}" presName="nodeFollowingNodes" presStyleLbl="node1" presStyleIdx="1" presStyleCnt="5" custScaleX="108438" custRadScaleRad="89463" custRadScaleInc="-359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F161442-3C35-489B-A99E-06F302A8D632}" type="pres">
      <dgm:prSet presAssocID="{AC58F21C-BF37-4950-BB89-FF567D03E498}" presName="nodeFollowingNodes" presStyleLbl="node1" presStyleIdx="2" presStyleCnt="5" custRadScaleRad="88236" custRadScaleInc="-4459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10F8753-0766-44E0-BA35-031AC7610096}" type="pres">
      <dgm:prSet presAssocID="{08C9439A-32C0-41F6-B680-7198AA24D896}" presName="nodeFollowingNodes" presStyleLbl="node1" presStyleIdx="3" presStyleCnt="5" custScaleX="114547" custScaleY="138530" custRadScaleRad="93212" custRadScaleInc="837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EA15180-2F68-4BF6-B12B-8BB3998A7F80}" type="pres">
      <dgm:prSet presAssocID="{369C09D0-C116-48F7-B0B8-7F90E6587AE6}" presName="nodeFollowingNodes" presStyleLbl="node1" presStyleIdx="4" presStyleCnt="5" custScaleX="117967" custScaleY="136421" custRadScaleRad="91936" custRadScaleInc="69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5F783D6-0263-4D36-AD0D-125B93DEA2FC}" type="presOf" srcId="{369C09D0-C116-48F7-B0B8-7F90E6587AE6}" destId="{2EA15180-2F68-4BF6-B12B-8BB3998A7F80}" srcOrd="0" destOrd="0" presId="urn:microsoft.com/office/officeart/2005/8/layout/cycle3"/>
    <dgm:cxn modelId="{EDEF3D50-BB41-4A63-BC4A-3A9259411EE8}" type="presOf" srcId="{08C9439A-32C0-41F6-B680-7198AA24D896}" destId="{610F8753-0766-44E0-BA35-031AC7610096}" srcOrd="0" destOrd="0" presId="urn:microsoft.com/office/officeart/2005/8/layout/cycle3"/>
    <dgm:cxn modelId="{B8874A96-B62D-4ADC-A21B-DC0D5FF6F25B}" type="presOf" srcId="{52852CD1-AA29-45B6-B01D-ECBBB7987C38}" destId="{7707B41A-0F94-4171-A1DF-33AB00FFBD8E}" srcOrd="0" destOrd="0" presId="urn:microsoft.com/office/officeart/2005/8/layout/cycle3"/>
    <dgm:cxn modelId="{633AAA0E-CD0A-403E-B798-086E6DCFB9CB}" srcId="{D185D62F-4DF9-4C88-98E0-BF7931C46EDB}" destId="{52852CD1-AA29-45B6-B01D-ECBBB7987C38}" srcOrd="1" destOrd="0" parTransId="{C1E59851-CCCE-4156-942B-4B1F40A227F5}" sibTransId="{A594082B-B3F7-49C1-8928-F92166E4AE44}"/>
    <dgm:cxn modelId="{8BE7BDF4-698F-42A0-A0FE-C7E32906A01A}" srcId="{D185D62F-4DF9-4C88-98E0-BF7931C46EDB}" destId="{08C9439A-32C0-41F6-B680-7198AA24D896}" srcOrd="3" destOrd="0" parTransId="{ADAA9C62-E661-4612-9424-4BBCC5D4B5D2}" sibTransId="{ABC9B15F-503B-46B8-BE00-F8428F5522A0}"/>
    <dgm:cxn modelId="{9CD2168A-8F0C-4FE8-9980-09967753AE69}" type="presOf" srcId="{FE96A2F7-636A-4A47-B127-BE0E1BC137F7}" destId="{A65B97FC-F2A0-4A19-A291-28F9C8F47FA0}" srcOrd="0" destOrd="0" presId="urn:microsoft.com/office/officeart/2005/8/layout/cycle3"/>
    <dgm:cxn modelId="{38B72DE2-24C3-4C9D-9641-795E64967A34}" type="presOf" srcId="{D185D62F-4DF9-4C88-98E0-BF7931C46EDB}" destId="{EF0C832A-09CA-4494-8716-653F2A852B41}" srcOrd="0" destOrd="0" presId="urn:microsoft.com/office/officeart/2005/8/layout/cycle3"/>
    <dgm:cxn modelId="{421CC4C5-E374-4163-BAC1-5D39D76CC04D}" srcId="{D185D62F-4DF9-4C88-98E0-BF7931C46EDB}" destId="{369C09D0-C116-48F7-B0B8-7F90E6587AE6}" srcOrd="4" destOrd="0" parTransId="{ECCA2383-345B-4FF2-82A1-19F0D076541F}" sibTransId="{B8251ED8-F3E4-497C-919B-0F0390834E1D}"/>
    <dgm:cxn modelId="{4FB89FA4-FF1C-4A6C-9251-F6D504F91AEF}" srcId="{D185D62F-4DF9-4C88-98E0-BF7931C46EDB}" destId="{FE96A2F7-636A-4A47-B127-BE0E1BC137F7}" srcOrd="0" destOrd="0" parTransId="{841CACC0-E99B-40F5-A1A2-229866F2E167}" sibTransId="{6563169D-B5C5-41FA-8577-781B2C5240B0}"/>
    <dgm:cxn modelId="{DAA2DE48-E328-408B-B68A-55ABFA03F229}" srcId="{D185D62F-4DF9-4C88-98E0-BF7931C46EDB}" destId="{AC58F21C-BF37-4950-BB89-FF567D03E498}" srcOrd="2" destOrd="0" parTransId="{2FA90271-C9F1-40BF-96BF-2092507CB665}" sibTransId="{DD05F61F-C79F-443D-ABB9-5BA201A96FBC}"/>
    <dgm:cxn modelId="{719E4568-566C-4C46-A03F-67C6E2BF5E9A}" type="presOf" srcId="{AC58F21C-BF37-4950-BB89-FF567D03E498}" destId="{8F161442-3C35-489B-A99E-06F302A8D632}" srcOrd="0" destOrd="0" presId="urn:microsoft.com/office/officeart/2005/8/layout/cycle3"/>
    <dgm:cxn modelId="{7B776CA3-E11C-40B3-BDBD-C60209AB805B}" type="presOf" srcId="{6563169D-B5C5-41FA-8577-781B2C5240B0}" destId="{725E9EED-A630-4A4D-A347-A38CE702C139}" srcOrd="0" destOrd="0" presId="urn:microsoft.com/office/officeart/2005/8/layout/cycle3"/>
    <dgm:cxn modelId="{A8C31552-8944-4F3F-96EF-476769D062F9}" type="presParOf" srcId="{EF0C832A-09CA-4494-8716-653F2A852B41}" destId="{8ED7EBE1-5B3A-4BEC-BE00-293F41E0B3F9}" srcOrd="0" destOrd="0" presId="urn:microsoft.com/office/officeart/2005/8/layout/cycle3"/>
    <dgm:cxn modelId="{8741AACC-5523-490A-A76E-B4F1A5728E29}" type="presParOf" srcId="{8ED7EBE1-5B3A-4BEC-BE00-293F41E0B3F9}" destId="{A65B97FC-F2A0-4A19-A291-28F9C8F47FA0}" srcOrd="0" destOrd="0" presId="urn:microsoft.com/office/officeart/2005/8/layout/cycle3"/>
    <dgm:cxn modelId="{9A5862E5-6A1C-45A9-85C2-D52972156A45}" type="presParOf" srcId="{8ED7EBE1-5B3A-4BEC-BE00-293F41E0B3F9}" destId="{725E9EED-A630-4A4D-A347-A38CE702C139}" srcOrd="1" destOrd="0" presId="urn:microsoft.com/office/officeart/2005/8/layout/cycle3"/>
    <dgm:cxn modelId="{7F604C87-97F9-40E5-8C39-416F5B8FFCE1}" type="presParOf" srcId="{8ED7EBE1-5B3A-4BEC-BE00-293F41E0B3F9}" destId="{7707B41A-0F94-4171-A1DF-33AB00FFBD8E}" srcOrd="2" destOrd="0" presId="urn:microsoft.com/office/officeart/2005/8/layout/cycle3"/>
    <dgm:cxn modelId="{A61280CC-D635-437F-AFC3-638DDD8528E6}" type="presParOf" srcId="{8ED7EBE1-5B3A-4BEC-BE00-293F41E0B3F9}" destId="{8F161442-3C35-489B-A99E-06F302A8D632}" srcOrd="3" destOrd="0" presId="urn:microsoft.com/office/officeart/2005/8/layout/cycle3"/>
    <dgm:cxn modelId="{42F33D65-CAEC-49A8-969B-2BF649F8D4A8}" type="presParOf" srcId="{8ED7EBE1-5B3A-4BEC-BE00-293F41E0B3F9}" destId="{610F8753-0766-44E0-BA35-031AC7610096}" srcOrd="4" destOrd="0" presId="urn:microsoft.com/office/officeart/2005/8/layout/cycle3"/>
    <dgm:cxn modelId="{91DB26AE-667D-422D-B3EB-18272043CE0D}" type="presParOf" srcId="{8ED7EBE1-5B3A-4BEC-BE00-293F41E0B3F9}" destId="{2EA15180-2F68-4BF6-B12B-8BB3998A7F80}" srcOrd="5" destOrd="0" presId="urn:microsoft.com/office/officeart/2005/8/layout/cycle3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DD1AA8E-8951-40EC-8A45-37A3899D3922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DD01EE81-741F-4AD5-A504-FBA520DD9D2E}">
      <dgm:prSet phldrT="[Текст]" custT="1"/>
      <dgm:spPr>
        <a:solidFill>
          <a:srgbClr val="005776"/>
        </a:solidFill>
      </dgm:spPr>
      <dgm:t>
        <a:bodyPr/>
        <a:lstStyle/>
        <a:p>
          <a:endParaRPr lang="ru-RU" sz="1400" b="1" dirty="0" smtClean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  <a:p>
          <a:r>
            <a:rPr lang="ru-RU" sz="1400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Часть 4.2 статьи 12.1 ФЗ № 273-ФЗ</a:t>
          </a:r>
        </a:p>
        <a:p>
          <a:r>
            <a:rPr lang="ru-RU" sz="1400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Часть 2.2 статьи                   1 Закона НСО                 № 216-ОЗ</a:t>
          </a:r>
        </a:p>
        <a:p>
          <a:endParaRPr lang="ru-RU" sz="16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1A0C76A8-5E18-4534-A4BA-F4AD23CABCEE}" type="parTrans" cxnId="{F56BE3F2-84E1-4A92-BD9C-72B38A1E41C2}">
      <dgm:prSet/>
      <dgm:spPr/>
      <dgm:t>
        <a:bodyPr/>
        <a:lstStyle/>
        <a:p>
          <a:endParaRPr lang="ru-RU"/>
        </a:p>
      </dgm:t>
    </dgm:pt>
    <dgm:pt modelId="{9A678220-CFAD-4101-A10F-E7EAF00EA55C}" type="sibTrans" cxnId="{F56BE3F2-84E1-4A92-BD9C-72B38A1E41C2}">
      <dgm:prSet/>
      <dgm:spPr/>
      <dgm:t>
        <a:bodyPr/>
        <a:lstStyle/>
        <a:p>
          <a:endParaRPr lang="ru-RU"/>
        </a:p>
      </dgm:t>
    </dgm:pt>
    <dgm:pt modelId="{F448BEE6-1844-48C1-B29D-51599708E10E}">
      <dgm:prSet phldrT="[Текст]" custT="1"/>
      <dgm:spPr>
        <a:solidFill>
          <a:srgbClr val="005776"/>
        </a:solidFill>
      </dgm:spPr>
      <dgm:t>
        <a:bodyPr/>
        <a:lstStyle/>
        <a:p>
          <a:r>
            <a:rPr lang="ru-RU" sz="1400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Избрание депутатом</a:t>
          </a:r>
          <a:endParaRPr lang="ru-RU" sz="1400" b="1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1E698C41-3E22-4EF6-B02F-3A0876D9E616}" type="parTrans" cxnId="{FA451A1D-0012-4128-8B23-D4136F8E0BC8}">
      <dgm:prSet/>
      <dgm:spPr/>
      <dgm:t>
        <a:bodyPr/>
        <a:lstStyle/>
        <a:p>
          <a:endParaRPr lang="ru-RU"/>
        </a:p>
      </dgm:t>
    </dgm:pt>
    <dgm:pt modelId="{3678547E-68B0-4084-81A1-2C82F459ECBB}" type="sibTrans" cxnId="{FA451A1D-0012-4128-8B23-D4136F8E0BC8}">
      <dgm:prSet/>
      <dgm:spPr/>
      <dgm:t>
        <a:bodyPr/>
        <a:lstStyle/>
        <a:p>
          <a:endParaRPr lang="ru-RU"/>
        </a:p>
      </dgm:t>
    </dgm:pt>
    <dgm:pt modelId="{78D8AE29-AD46-4869-A062-CEB018991185}">
      <dgm:prSet phldrT="[Текст]" custT="1"/>
      <dgm:spPr>
        <a:solidFill>
          <a:srgbClr val="005776"/>
        </a:solidFill>
      </dgm:spPr>
      <dgm:t>
        <a:bodyPr/>
        <a:lstStyle/>
        <a:p>
          <a:r>
            <a:rPr lang="ru-RU" sz="1400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Срок - в течение 4-х месяцев</a:t>
          </a:r>
          <a:endParaRPr lang="ru-RU" sz="1400" b="1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76BD910D-FE38-42B9-A927-A5C06E3A35FB}" type="parTrans" cxnId="{56DF9EDD-8A18-479F-B036-13FC0483A247}">
      <dgm:prSet/>
      <dgm:spPr/>
      <dgm:t>
        <a:bodyPr/>
        <a:lstStyle/>
        <a:p>
          <a:endParaRPr lang="ru-RU"/>
        </a:p>
      </dgm:t>
    </dgm:pt>
    <dgm:pt modelId="{4C4C4429-30F2-4825-B546-F07D05F33B4A}" type="sibTrans" cxnId="{56DF9EDD-8A18-479F-B036-13FC0483A247}">
      <dgm:prSet/>
      <dgm:spPr/>
      <dgm:t>
        <a:bodyPr/>
        <a:lstStyle/>
        <a:p>
          <a:endParaRPr lang="ru-RU"/>
        </a:p>
      </dgm:t>
    </dgm:pt>
    <dgm:pt modelId="{EC0420D4-6D49-48AF-9C78-B413B12A51BE}">
      <dgm:prSet custT="1"/>
      <dgm:spPr>
        <a:solidFill>
          <a:srgbClr val="005776"/>
        </a:solidFill>
      </dgm:spPr>
      <dgm:t>
        <a:bodyPr/>
        <a:lstStyle/>
        <a:p>
          <a:r>
            <a:rPr lang="ru-RU" sz="1400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Замещение вакантного депутатского мандата</a:t>
          </a:r>
          <a:endParaRPr lang="ru-RU" sz="1400" b="1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1143B05B-EC4B-4BB4-A574-8906D501AD1C}" type="parTrans" cxnId="{35C69783-8FA6-4EF8-97C0-83425B8BD313}">
      <dgm:prSet/>
      <dgm:spPr/>
      <dgm:t>
        <a:bodyPr/>
        <a:lstStyle/>
        <a:p>
          <a:endParaRPr lang="ru-RU"/>
        </a:p>
      </dgm:t>
    </dgm:pt>
    <dgm:pt modelId="{73CEC4A5-B5EE-47E7-A4DD-3A8943585849}" type="sibTrans" cxnId="{35C69783-8FA6-4EF8-97C0-83425B8BD313}">
      <dgm:prSet/>
      <dgm:spPr/>
      <dgm:t>
        <a:bodyPr/>
        <a:lstStyle/>
        <a:p>
          <a:endParaRPr lang="ru-RU"/>
        </a:p>
      </dgm:t>
    </dgm:pt>
    <dgm:pt modelId="{D59D4AD5-0C79-47E1-B886-6D927DB8FD8E}">
      <dgm:prSet custT="1"/>
      <dgm:spPr>
        <a:solidFill>
          <a:srgbClr val="005776"/>
        </a:solidFill>
      </dgm:spPr>
      <dgm:t>
        <a:bodyPr/>
        <a:lstStyle/>
        <a:p>
          <a:r>
            <a:rPr lang="ru-RU" sz="1300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В форме справки                  о доходах («Справки БК»)</a:t>
          </a:r>
          <a:endParaRPr lang="ru-RU" sz="1300" b="1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E3A3F112-AFD9-4E51-AF9A-EB0C4F6305FC}" type="parTrans" cxnId="{F34381E0-15AA-456D-93E8-0CB2D39FD64B}">
      <dgm:prSet/>
      <dgm:spPr/>
      <dgm:t>
        <a:bodyPr/>
        <a:lstStyle/>
        <a:p>
          <a:endParaRPr lang="ru-RU"/>
        </a:p>
      </dgm:t>
    </dgm:pt>
    <dgm:pt modelId="{6194D3F4-4FCF-4FB8-8549-AB31CA2D39DF}" type="sibTrans" cxnId="{F34381E0-15AA-456D-93E8-0CB2D39FD64B}">
      <dgm:prSet/>
      <dgm:spPr/>
      <dgm:t>
        <a:bodyPr/>
        <a:lstStyle/>
        <a:p>
          <a:endParaRPr lang="ru-RU"/>
        </a:p>
      </dgm:t>
    </dgm:pt>
    <dgm:pt modelId="{3AB78979-6AA0-4240-9964-A8525F44CBCE}">
      <dgm:prSet custT="1"/>
      <dgm:spPr>
        <a:solidFill>
          <a:srgbClr val="005776"/>
        </a:solidFill>
      </dgm:spPr>
      <dgm:t>
        <a:bodyPr/>
        <a:lstStyle/>
        <a:p>
          <a:r>
            <a:rPr lang="ru-RU" sz="1400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Прекращение осуществления полномочий на постоянной основе</a:t>
          </a:r>
          <a:endParaRPr lang="ru-RU" sz="1400" b="1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D99C5940-AA23-417B-8BF9-735FC29A3AD6}" type="parTrans" cxnId="{EAFA1A10-A488-44CA-AFB5-D778E85DF55C}">
      <dgm:prSet/>
      <dgm:spPr/>
      <dgm:t>
        <a:bodyPr/>
        <a:lstStyle/>
        <a:p>
          <a:endParaRPr lang="ru-RU"/>
        </a:p>
      </dgm:t>
    </dgm:pt>
    <dgm:pt modelId="{7D5D143D-6A7C-448F-B3B6-7CF6622EEECE}" type="sibTrans" cxnId="{EAFA1A10-A488-44CA-AFB5-D778E85DF55C}">
      <dgm:prSet/>
      <dgm:spPr/>
      <dgm:t>
        <a:bodyPr/>
        <a:lstStyle/>
        <a:p>
          <a:endParaRPr lang="ru-RU"/>
        </a:p>
      </dgm:t>
    </dgm:pt>
    <dgm:pt modelId="{F30256FA-EFE3-4A18-89DA-BE4860C896C0}" type="pres">
      <dgm:prSet presAssocID="{2DD1AA8E-8951-40EC-8A45-37A3899D3922}" presName="CompostProcess" presStyleCnt="0">
        <dgm:presLayoutVars>
          <dgm:dir/>
          <dgm:resizeHandles val="exact"/>
        </dgm:presLayoutVars>
      </dgm:prSet>
      <dgm:spPr/>
    </dgm:pt>
    <dgm:pt modelId="{8FA02408-56B1-46F2-997C-A89C23458B5C}" type="pres">
      <dgm:prSet presAssocID="{2DD1AA8E-8951-40EC-8A45-37A3899D3922}" presName="arrow" presStyleLbl="bgShp" presStyleIdx="0" presStyleCnt="1" custLinFactNeighborX="282" custLinFactNeighborY="-587"/>
      <dgm:spPr/>
    </dgm:pt>
    <dgm:pt modelId="{7A50DDBF-E060-45C8-98D0-DAEA2CD792ED}" type="pres">
      <dgm:prSet presAssocID="{2DD1AA8E-8951-40EC-8A45-37A3899D3922}" presName="linearProcess" presStyleCnt="0"/>
      <dgm:spPr/>
    </dgm:pt>
    <dgm:pt modelId="{04AF7FF0-B2D2-4731-A7C9-B688201D961B}" type="pres">
      <dgm:prSet presAssocID="{DD01EE81-741F-4AD5-A504-FBA520DD9D2E}" presName="textNode" presStyleLbl="node1" presStyleIdx="0" presStyleCnt="6" custScaleX="168130" custScaleY="24555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7E855A1-29EE-4812-8DC7-70D6BEB42E33}" type="pres">
      <dgm:prSet presAssocID="{9A678220-CFAD-4101-A10F-E7EAF00EA55C}" presName="sibTrans" presStyleCnt="0"/>
      <dgm:spPr/>
    </dgm:pt>
    <dgm:pt modelId="{06894CB5-0AA5-43A1-9459-12CA556DC0D2}" type="pres">
      <dgm:prSet presAssocID="{F448BEE6-1844-48C1-B29D-51599708E10E}" presName="textNode" presStyleLbl="node1" presStyleIdx="1" presStyleCnt="6" custScaleX="181800" custScaleY="230272" custLinFactNeighborX="-24984" custLinFactNeighborY="-3665">
        <dgm:presLayoutVars>
          <dgm:bulletEnabled val="1"/>
        </dgm:presLayoutVars>
      </dgm:prSet>
      <dgm:spPr>
        <a:prstGeom prst="ellipse">
          <a:avLst/>
        </a:prstGeom>
      </dgm:spPr>
      <dgm:t>
        <a:bodyPr/>
        <a:lstStyle/>
        <a:p>
          <a:endParaRPr lang="ru-RU"/>
        </a:p>
      </dgm:t>
    </dgm:pt>
    <dgm:pt modelId="{C60D5655-0E27-49EC-9F91-B19A26E816E4}" type="pres">
      <dgm:prSet presAssocID="{3678547E-68B0-4084-81A1-2C82F459ECBB}" presName="sibTrans" presStyleCnt="0"/>
      <dgm:spPr/>
    </dgm:pt>
    <dgm:pt modelId="{A32B6144-B7D6-49B1-8550-41E57686323F}" type="pres">
      <dgm:prSet presAssocID="{EC0420D4-6D49-48AF-9C78-B413B12A51BE}" presName="textNode" presStyleLbl="node1" presStyleIdx="2" presStyleCnt="6" custScaleX="208025" custScaleY="249172" custLinFactNeighborX="-10684" custLinFactNeighborY="-24001">
        <dgm:presLayoutVars>
          <dgm:bulletEnabled val="1"/>
        </dgm:presLayoutVars>
      </dgm:prSet>
      <dgm:spPr>
        <a:prstGeom prst="ellipse">
          <a:avLst/>
        </a:prstGeom>
      </dgm:spPr>
      <dgm:t>
        <a:bodyPr/>
        <a:lstStyle/>
        <a:p>
          <a:endParaRPr lang="ru-RU"/>
        </a:p>
      </dgm:t>
    </dgm:pt>
    <dgm:pt modelId="{0449E1D2-D1F6-4E9C-B216-BDCC685372D0}" type="pres">
      <dgm:prSet presAssocID="{73CEC4A5-B5EE-47E7-A4DD-3A8943585849}" presName="sibTrans" presStyleCnt="0"/>
      <dgm:spPr/>
    </dgm:pt>
    <dgm:pt modelId="{D70AA502-73D5-41A5-9A4A-9E7FBE61AC96}" type="pres">
      <dgm:prSet presAssocID="{3AB78979-6AA0-4240-9964-A8525F44CBCE}" presName="textNode" presStyleLbl="node1" presStyleIdx="3" presStyleCnt="6" custScaleX="233936" custScaleY="250000" custLinFactNeighborX="-61622" custLinFactNeighborY="-36837">
        <dgm:presLayoutVars>
          <dgm:bulletEnabled val="1"/>
        </dgm:presLayoutVars>
      </dgm:prSet>
      <dgm:spPr>
        <a:prstGeom prst="ellipse">
          <a:avLst/>
        </a:prstGeom>
      </dgm:spPr>
      <dgm:t>
        <a:bodyPr/>
        <a:lstStyle/>
        <a:p>
          <a:endParaRPr lang="ru-RU"/>
        </a:p>
      </dgm:t>
    </dgm:pt>
    <dgm:pt modelId="{3E894547-611B-4A4D-88BC-AF58F5FF8C19}" type="pres">
      <dgm:prSet presAssocID="{7D5D143D-6A7C-448F-B3B6-7CF6622EEECE}" presName="sibTrans" presStyleCnt="0"/>
      <dgm:spPr/>
    </dgm:pt>
    <dgm:pt modelId="{FE4B1E27-02A1-4525-AB7D-F53414AAF03A}" type="pres">
      <dgm:prSet presAssocID="{D59D4AD5-0C79-47E1-B886-6D927DB8FD8E}" presName="textNode" presStyleLbl="node1" presStyleIdx="4" presStyleCnt="6" custScaleX="199338" custScaleY="209744" custLinFactNeighborX="-53683" custLinFactNeighborY="-38537">
        <dgm:presLayoutVars>
          <dgm:bulletEnabled val="1"/>
        </dgm:presLayoutVars>
      </dgm:prSet>
      <dgm:spPr>
        <a:prstGeom prst="roundRect">
          <a:avLst/>
        </a:prstGeom>
      </dgm:spPr>
      <dgm:t>
        <a:bodyPr/>
        <a:lstStyle/>
        <a:p>
          <a:endParaRPr lang="ru-RU"/>
        </a:p>
      </dgm:t>
    </dgm:pt>
    <dgm:pt modelId="{989AEE1E-2175-451A-8585-2FA8581B6CD7}" type="pres">
      <dgm:prSet presAssocID="{6194D3F4-4FCF-4FB8-8549-AB31CA2D39DF}" presName="sibTrans" presStyleCnt="0"/>
      <dgm:spPr/>
    </dgm:pt>
    <dgm:pt modelId="{FD334235-FA85-418F-9FA5-3D9C1038AA7B}" type="pres">
      <dgm:prSet presAssocID="{78D8AE29-AD46-4869-A062-CEB018991185}" presName="textNode" presStyleLbl="node1" presStyleIdx="5" presStyleCnt="6" custScaleX="150909" custScaleY="13878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758D6AA-DBAE-46A9-B613-9BBCDE8EAE3B}" type="presOf" srcId="{DD01EE81-741F-4AD5-A504-FBA520DD9D2E}" destId="{04AF7FF0-B2D2-4731-A7C9-B688201D961B}" srcOrd="0" destOrd="0" presId="urn:microsoft.com/office/officeart/2005/8/layout/hProcess9"/>
    <dgm:cxn modelId="{2D06FF51-5B51-4B85-8D78-F7BEC5253A01}" type="presOf" srcId="{3AB78979-6AA0-4240-9964-A8525F44CBCE}" destId="{D70AA502-73D5-41A5-9A4A-9E7FBE61AC96}" srcOrd="0" destOrd="0" presId="urn:microsoft.com/office/officeart/2005/8/layout/hProcess9"/>
    <dgm:cxn modelId="{F34381E0-15AA-456D-93E8-0CB2D39FD64B}" srcId="{2DD1AA8E-8951-40EC-8A45-37A3899D3922}" destId="{D59D4AD5-0C79-47E1-B886-6D927DB8FD8E}" srcOrd="4" destOrd="0" parTransId="{E3A3F112-AFD9-4E51-AF9A-EB0C4F6305FC}" sibTransId="{6194D3F4-4FCF-4FB8-8549-AB31CA2D39DF}"/>
    <dgm:cxn modelId="{C5DAF9E2-D373-453C-933F-2367B6988CD1}" type="presOf" srcId="{F448BEE6-1844-48C1-B29D-51599708E10E}" destId="{06894CB5-0AA5-43A1-9459-12CA556DC0D2}" srcOrd="0" destOrd="0" presId="urn:microsoft.com/office/officeart/2005/8/layout/hProcess9"/>
    <dgm:cxn modelId="{FA451A1D-0012-4128-8B23-D4136F8E0BC8}" srcId="{2DD1AA8E-8951-40EC-8A45-37A3899D3922}" destId="{F448BEE6-1844-48C1-B29D-51599708E10E}" srcOrd="1" destOrd="0" parTransId="{1E698C41-3E22-4EF6-B02F-3A0876D9E616}" sibTransId="{3678547E-68B0-4084-81A1-2C82F459ECBB}"/>
    <dgm:cxn modelId="{1694A38D-053D-4C0D-8A1B-CD1F5142FC46}" type="presOf" srcId="{78D8AE29-AD46-4869-A062-CEB018991185}" destId="{FD334235-FA85-418F-9FA5-3D9C1038AA7B}" srcOrd="0" destOrd="0" presId="urn:microsoft.com/office/officeart/2005/8/layout/hProcess9"/>
    <dgm:cxn modelId="{03934D25-8943-4D50-98E1-EDC6DC2F56AD}" type="presOf" srcId="{2DD1AA8E-8951-40EC-8A45-37A3899D3922}" destId="{F30256FA-EFE3-4A18-89DA-BE4860C896C0}" srcOrd="0" destOrd="0" presId="urn:microsoft.com/office/officeart/2005/8/layout/hProcess9"/>
    <dgm:cxn modelId="{F56BE3F2-84E1-4A92-BD9C-72B38A1E41C2}" srcId="{2DD1AA8E-8951-40EC-8A45-37A3899D3922}" destId="{DD01EE81-741F-4AD5-A504-FBA520DD9D2E}" srcOrd="0" destOrd="0" parTransId="{1A0C76A8-5E18-4534-A4BA-F4AD23CABCEE}" sibTransId="{9A678220-CFAD-4101-A10F-E7EAF00EA55C}"/>
    <dgm:cxn modelId="{56DF9EDD-8A18-479F-B036-13FC0483A247}" srcId="{2DD1AA8E-8951-40EC-8A45-37A3899D3922}" destId="{78D8AE29-AD46-4869-A062-CEB018991185}" srcOrd="5" destOrd="0" parTransId="{76BD910D-FE38-42B9-A927-A5C06E3A35FB}" sibTransId="{4C4C4429-30F2-4825-B546-F07D05F33B4A}"/>
    <dgm:cxn modelId="{35C69783-8FA6-4EF8-97C0-83425B8BD313}" srcId="{2DD1AA8E-8951-40EC-8A45-37A3899D3922}" destId="{EC0420D4-6D49-48AF-9C78-B413B12A51BE}" srcOrd="2" destOrd="0" parTransId="{1143B05B-EC4B-4BB4-A574-8906D501AD1C}" sibTransId="{73CEC4A5-B5EE-47E7-A4DD-3A8943585849}"/>
    <dgm:cxn modelId="{6CDA1A47-52D4-44E9-9B45-BBAC95F40A6D}" type="presOf" srcId="{EC0420D4-6D49-48AF-9C78-B413B12A51BE}" destId="{A32B6144-B7D6-49B1-8550-41E57686323F}" srcOrd="0" destOrd="0" presId="urn:microsoft.com/office/officeart/2005/8/layout/hProcess9"/>
    <dgm:cxn modelId="{EAFA1A10-A488-44CA-AFB5-D778E85DF55C}" srcId="{2DD1AA8E-8951-40EC-8A45-37A3899D3922}" destId="{3AB78979-6AA0-4240-9964-A8525F44CBCE}" srcOrd="3" destOrd="0" parTransId="{D99C5940-AA23-417B-8BF9-735FC29A3AD6}" sibTransId="{7D5D143D-6A7C-448F-B3B6-7CF6622EEECE}"/>
    <dgm:cxn modelId="{50DD4ED0-511B-4D60-BE63-7D6F93D09CAD}" type="presOf" srcId="{D59D4AD5-0C79-47E1-B886-6D927DB8FD8E}" destId="{FE4B1E27-02A1-4525-AB7D-F53414AAF03A}" srcOrd="0" destOrd="0" presId="urn:microsoft.com/office/officeart/2005/8/layout/hProcess9"/>
    <dgm:cxn modelId="{9D16B969-962D-45FE-B92B-C314520A5ACF}" type="presParOf" srcId="{F30256FA-EFE3-4A18-89DA-BE4860C896C0}" destId="{8FA02408-56B1-46F2-997C-A89C23458B5C}" srcOrd="0" destOrd="0" presId="urn:microsoft.com/office/officeart/2005/8/layout/hProcess9"/>
    <dgm:cxn modelId="{485729DB-69A7-4804-8997-9C20087D3A0F}" type="presParOf" srcId="{F30256FA-EFE3-4A18-89DA-BE4860C896C0}" destId="{7A50DDBF-E060-45C8-98D0-DAEA2CD792ED}" srcOrd="1" destOrd="0" presId="urn:microsoft.com/office/officeart/2005/8/layout/hProcess9"/>
    <dgm:cxn modelId="{C7A03A72-33E6-40B6-8C4E-0B98F72AF230}" type="presParOf" srcId="{7A50DDBF-E060-45C8-98D0-DAEA2CD792ED}" destId="{04AF7FF0-B2D2-4731-A7C9-B688201D961B}" srcOrd="0" destOrd="0" presId="urn:microsoft.com/office/officeart/2005/8/layout/hProcess9"/>
    <dgm:cxn modelId="{A45626BB-DEEE-456D-BC71-369CB390336E}" type="presParOf" srcId="{7A50DDBF-E060-45C8-98D0-DAEA2CD792ED}" destId="{17E855A1-29EE-4812-8DC7-70D6BEB42E33}" srcOrd="1" destOrd="0" presId="urn:microsoft.com/office/officeart/2005/8/layout/hProcess9"/>
    <dgm:cxn modelId="{9914CA20-3A5E-46AD-8E2B-D901BD3EB65D}" type="presParOf" srcId="{7A50DDBF-E060-45C8-98D0-DAEA2CD792ED}" destId="{06894CB5-0AA5-43A1-9459-12CA556DC0D2}" srcOrd="2" destOrd="0" presId="urn:microsoft.com/office/officeart/2005/8/layout/hProcess9"/>
    <dgm:cxn modelId="{26ABD508-78B2-4F30-9CA9-DBED3A95F0AD}" type="presParOf" srcId="{7A50DDBF-E060-45C8-98D0-DAEA2CD792ED}" destId="{C60D5655-0E27-49EC-9F91-B19A26E816E4}" srcOrd="3" destOrd="0" presId="urn:microsoft.com/office/officeart/2005/8/layout/hProcess9"/>
    <dgm:cxn modelId="{0881AC3B-FE7F-43A8-9A49-3E2D7BA232E4}" type="presParOf" srcId="{7A50DDBF-E060-45C8-98D0-DAEA2CD792ED}" destId="{A32B6144-B7D6-49B1-8550-41E57686323F}" srcOrd="4" destOrd="0" presId="urn:microsoft.com/office/officeart/2005/8/layout/hProcess9"/>
    <dgm:cxn modelId="{F21B20F9-A460-49EC-A628-47BD6A8690DB}" type="presParOf" srcId="{7A50DDBF-E060-45C8-98D0-DAEA2CD792ED}" destId="{0449E1D2-D1F6-4E9C-B216-BDCC685372D0}" srcOrd="5" destOrd="0" presId="urn:microsoft.com/office/officeart/2005/8/layout/hProcess9"/>
    <dgm:cxn modelId="{CD9DE21A-B910-4FDC-9EF6-5CD6982CD66F}" type="presParOf" srcId="{7A50DDBF-E060-45C8-98D0-DAEA2CD792ED}" destId="{D70AA502-73D5-41A5-9A4A-9E7FBE61AC96}" srcOrd="6" destOrd="0" presId="urn:microsoft.com/office/officeart/2005/8/layout/hProcess9"/>
    <dgm:cxn modelId="{4CF28965-0284-4FDE-A8C1-428D70922708}" type="presParOf" srcId="{7A50DDBF-E060-45C8-98D0-DAEA2CD792ED}" destId="{3E894547-611B-4A4D-88BC-AF58F5FF8C19}" srcOrd="7" destOrd="0" presId="urn:microsoft.com/office/officeart/2005/8/layout/hProcess9"/>
    <dgm:cxn modelId="{980779FD-E0E9-40D6-A00F-9D6C9AD12DB9}" type="presParOf" srcId="{7A50DDBF-E060-45C8-98D0-DAEA2CD792ED}" destId="{FE4B1E27-02A1-4525-AB7D-F53414AAF03A}" srcOrd="8" destOrd="0" presId="urn:microsoft.com/office/officeart/2005/8/layout/hProcess9"/>
    <dgm:cxn modelId="{7B6E9ADA-BF91-4549-AEE5-758E20A92BE4}" type="presParOf" srcId="{7A50DDBF-E060-45C8-98D0-DAEA2CD792ED}" destId="{989AEE1E-2175-451A-8585-2FA8581B6CD7}" srcOrd="9" destOrd="0" presId="urn:microsoft.com/office/officeart/2005/8/layout/hProcess9"/>
    <dgm:cxn modelId="{22F1A2F8-8E9B-4990-AAF6-DD8F7EA218F8}" type="presParOf" srcId="{7A50DDBF-E060-45C8-98D0-DAEA2CD792ED}" destId="{FD334235-FA85-418F-9FA5-3D9C1038AA7B}" srcOrd="10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234864B5-5F05-41C7-BDAE-FA2CB98205FE}" type="doc">
      <dgm:prSet loTypeId="urn:microsoft.com/office/officeart/2005/8/layout/hierarchy2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12B745D3-43C6-4BAC-A7FF-98E547FDD0CA}">
      <dgm:prSet phldrT="[Текст]" custT="1"/>
      <dgm:spPr>
        <a:solidFill>
          <a:srgbClr val="FFFFCC"/>
        </a:solidFill>
      </dgm:spPr>
      <dgm:t>
        <a:bodyPr/>
        <a:lstStyle/>
        <a:p>
          <a:r>
            <a:rPr lang="ru-RU" sz="1600" b="1" dirty="0" smtClean="0">
              <a:solidFill>
                <a:srgbClr val="005776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Требования к справке о доходах</a:t>
          </a:r>
          <a:endParaRPr lang="ru-RU" sz="1600" b="1" dirty="0">
            <a:solidFill>
              <a:srgbClr val="005776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FE947EFC-2BFD-4DB0-99C6-A9AF54E02ECE}" type="parTrans" cxnId="{38DE0D49-FC92-425F-8A35-23FD69CBA65E}">
      <dgm:prSet/>
      <dgm:spPr/>
      <dgm:t>
        <a:bodyPr/>
        <a:lstStyle/>
        <a:p>
          <a:endParaRPr lang="ru-RU"/>
        </a:p>
      </dgm:t>
    </dgm:pt>
    <dgm:pt modelId="{A000C17C-37E1-4232-97FF-ADF6E35034E7}" type="sibTrans" cxnId="{38DE0D49-FC92-425F-8A35-23FD69CBA65E}">
      <dgm:prSet/>
      <dgm:spPr/>
      <dgm:t>
        <a:bodyPr/>
        <a:lstStyle/>
        <a:p>
          <a:endParaRPr lang="ru-RU"/>
        </a:p>
      </dgm:t>
    </dgm:pt>
    <dgm:pt modelId="{15C51D91-721E-4448-89DF-DEACCD41D11F}">
      <dgm:prSet phldrT="[Текст]" custT="1"/>
      <dgm:spPr>
        <a:solidFill>
          <a:schemeClr val="accent5">
            <a:lumMod val="75000"/>
          </a:schemeClr>
        </a:solidFill>
      </dgm:spPr>
      <dgm:t>
        <a:bodyPr/>
        <a:lstStyle/>
        <a:p>
          <a:r>
            <a:rPr lang="ru-RU" sz="1400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На бумажном носителе, подписана собственноручно</a:t>
          </a:r>
          <a:endParaRPr lang="ru-RU" sz="1400" b="1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B7EC5713-E871-4AAB-BA36-633DDCE61487}" type="parTrans" cxnId="{33DB9B94-7D80-4CC8-AF9E-0A0C97C7F408}">
      <dgm:prSet/>
      <dgm:spPr>
        <a:ln w="22225">
          <a:solidFill>
            <a:srgbClr val="002060"/>
          </a:solidFill>
        </a:ln>
      </dgm:spPr>
      <dgm:t>
        <a:bodyPr/>
        <a:lstStyle/>
        <a:p>
          <a:endParaRPr lang="ru-RU"/>
        </a:p>
      </dgm:t>
    </dgm:pt>
    <dgm:pt modelId="{BB19919C-69C4-4E7F-BC0A-45EF8B47FD8F}" type="sibTrans" cxnId="{33DB9B94-7D80-4CC8-AF9E-0A0C97C7F408}">
      <dgm:prSet/>
      <dgm:spPr/>
      <dgm:t>
        <a:bodyPr/>
        <a:lstStyle/>
        <a:p>
          <a:endParaRPr lang="ru-RU"/>
        </a:p>
      </dgm:t>
    </dgm:pt>
    <dgm:pt modelId="{EBEA515E-C271-4254-9A9B-EA163E13405B}">
      <dgm:prSet phldrT="[Текст]" custT="1"/>
      <dgm:spPr>
        <a:solidFill>
          <a:schemeClr val="accent5">
            <a:lumMod val="75000"/>
          </a:schemeClr>
        </a:solidFill>
      </dgm:spPr>
      <dgm:t>
        <a:bodyPr/>
        <a:lstStyle/>
        <a:p>
          <a:r>
            <a:rPr lang="ru-RU" sz="1400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Вместе с оригиналом – ксерокопия и электронный вид</a:t>
          </a:r>
          <a:endParaRPr lang="ru-RU" sz="1400" b="1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F324A213-8191-4452-82C5-73F77B0E43BD}" type="parTrans" cxnId="{8B5A2BF3-5592-4CEE-AA82-A82194EFBED7}">
      <dgm:prSet/>
      <dgm:spPr>
        <a:ln w="22225">
          <a:solidFill>
            <a:srgbClr val="002060"/>
          </a:solidFill>
        </a:ln>
      </dgm:spPr>
      <dgm:t>
        <a:bodyPr/>
        <a:lstStyle/>
        <a:p>
          <a:endParaRPr lang="ru-RU" baseline="0">
            <a:solidFill>
              <a:schemeClr val="accent5">
                <a:lumMod val="75000"/>
              </a:schemeClr>
            </a:solidFill>
          </a:endParaRPr>
        </a:p>
      </dgm:t>
    </dgm:pt>
    <dgm:pt modelId="{19F4E316-D2F6-442D-9CC3-CFFA7D550086}" type="sibTrans" cxnId="{8B5A2BF3-5592-4CEE-AA82-A82194EFBED7}">
      <dgm:prSet/>
      <dgm:spPr/>
      <dgm:t>
        <a:bodyPr/>
        <a:lstStyle/>
        <a:p>
          <a:endParaRPr lang="ru-RU"/>
        </a:p>
      </dgm:t>
    </dgm:pt>
    <dgm:pt modelId="{D10C15E9-0E12-4976-9BF5-09E34916548C}">
      <dgm:prSet custT="1"/>
      <dgm:spPr>
        <a:solidFill>
          <a:schemeClr val="accent5">
            <a:lumMod val="75000"/>
          </a:schemeClr>
        </a:solidFill>
      </dgm:spPr>
      <dgm:t>
        <a:bodyPr/>
        <a:lstStyle/>
        <a:p>
          <a:r>
            <a:rPr lang="ru-RU" sz="1400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Отчетный период –              с 1 января по 31 декабря года, предшествующего году избрания…</a:t>
          </a:r>
          <a:endParaRPr lang="ru-RU" sz="1400" b="1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A3958E3D-BACE-4993-810C-C86C6711C849}" type="parTrans" cxnId="{79474F5F-E9DD-42D1-B13E-3CE3CF681BCB}">
      <dgm:prSet/>
      <dgm:spPr>
        <a:ln w="22225">
          <a:solidFill>
            <a:srgbClr val="002060"/>
          </a:solidFill>
        </a:ln>
      </dgm:spPr>
      <dgm:t>
        <a:bodyPr/>
        <a:lstStyle/>
        <a:p>
          <a:endParaRPr lang="ru-RU"/>
        </a:p>
      </dgm:t>
    </dgm:pt>
    <dgm:pt modelId="{7F85D18F-283C-4EAC-B6BE-B14119FE99B1}" type="sibTrans" cxnId="{79474F5F-E9DD-42D1-B13E-3CE3CF681BCB}">
      <dgm:prSet/>
      <dgm:spPr/>
      <dgm:t>
        <a:bodyPr/>
        <a:lstStyle/>
        <a:p>
          <a:endParaRPr lang="ru-RU"/>
        </a:p>
      </dgm:t>
    </dgm:pt>
    <dgm:pt modelId="{03020C39-DA9F-40CA-8386-1BE23539AD5B}">
      <dgm:prSet custT="1"/>
      <dgm:spPr>
        <a:solidFill>
          <a:srgbClr val="00B0F0"/>
        </a:solidFill>
      </dgm:spPr>
      <dgm:t>
        <a:bodyPr/>
        <a:lstStyle/>
        <a:p>
          <a:r>
            <a:rPr lang="ru-RU" sz="1500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Нужно только подтверждение,</a:t>
          </a:r>
        </a:p>
        <a:p>
          <a:r>
            <a:rPr lang="ru-RU" sz="1500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подписание ЭЦП не требуется</a:t>
          </a:r>
          <a:endParaRPr lang="ru-RU" sz="1500" b="1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EB954C8F-54A5-4A8F-8883-A4344FA91693}" type="parTrans" cxnId="{715890EA-227A-4AA7-A121-48F0E5FAE62A}">
      <dgm:prSet/>
      <dgm:spPr>
        <a:ln w="19050">
          <a:solidFill>
            <a:srgbClr val="0070C0"/>
          </a:solidFill>
        </a:ln>
      </dgm:spPr>
      <dgm:t>
        <a:bodyPr/>
        <a:lstStyle/>
        <a:p>
          <a:endParaRPr lang="ru-RU"/>
        </a:p>
      </dgm:t>
    </dgm:pt>
    <dgm:pt modelId="{1B75DBAA-4812-41E1-9196-271EF5472755}" type="sibTrans" cxnId="{715890EA-227A-4AA7-A121-48F0E5FAE62A}">
      <dgm:prSet/>
      <dgm:spPr/>
      <dgm:t>
        <a:bodyPr/>
        <a:lstStyle/>
        <a:p>
          <a:endParaRPr lang="ru-RU"/>
        </a:p>
      </dgm:t>
    </dgm:pt>
    <dgm:pt modelId="{69F62D48-BD2E-4BFC-BD53-2F423FCF58CF}">
      <dgm:prSet custT="1"/>
      <dgm:spPr>
        <a:solidFill>
          <a:schemeClr val="accent5">
            <a:lumMod val="75000"/>
          </a:schemeClr>
        </a:solidFill>
      </dgm:spPr>
      <dgm:t>
        <a:bodyPr/>
        <a:lstStyle/>
        <a:p>
          <a:r>
            <a:rPr lang="ru-RU" sz="1400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Отчетная дата – дата избрания, замещения вакантного депутатского мандата,…</a:t>
          </a:r>
          <a:endParaRPr lang="ru-RU" sz="1400" b="1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9E1E2993-B511-4F0B-BDD9-DE1A463CAFC1}" type="parTrans" cxnId="{ADB8BE31-B46A-4752-9A2E-631C77A5D0FD}">
      <dgm:prSet/>
      <dgm:spPr>
        <a:ln w="19050">
          <a:solidFill>
            <a:srgbClr val="002060"/>
          </a:solidFill>
        </a:ln>
      </dgm:spPr>
      <dgm:t>
        <a:bodyPr/>
        <a:lstStyle/>
        <a:p>
          <a:endParaRPr lang="ru-RU"/>
        </a:p>
      </dgm:t>
    </dgm:pt>
    <dgm:pt modelId="{094D31F3-73A4-4360-B585-20FC0792BCFC}" type="sibTrans" cxnId="{ADB8BE31-B46A-4752-9A2E-631C77A5D0FD}">
      <dgm:prSet/>
      <dgm:spPr/>
      <dgm:t>
        <a:bodyPr/>
        <a:lstStyle/>
        <a:p>
          <a:endParaRPr lang="ru-RU"/>
        </a:p>
      </dgm:t>
    </dgm:pt>
    <dgm:pt modelId="{514B7AB9-D07C-4243-AE6A-CA813535E76E}" type="pres">
      <dgm:prSet presAssocID="{234864B5-5F05-41C7-BDAE-FA2CB98205FE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F57451F-4E34-45B0-A2DA-6A345DD6BCA0}" type="pres">
      <dgm:prSet presAssocID="{12B745D3-43C6-4BAC-A7FF-98E547FDD0CA}" presName="root1" presStyleCnt="0"/>
      <dgm:spPr/>
    </dgm:pt>
    <dgm:pt modelId="{62443BAA-9F1D-4A2F-95D2-FB15E2754B99}" type="pres">
      <dgm:prSet presAssocID="{12B745D3-43C6-4BAC-A7FF-98E547FDD0CA}" presName="LevelOneTextNode" presStyleLbl="node0" presStyleIdx="0" presStyleCnt="1" custScaleX="162363" custScaleY="209665" custLinFactX="-9033" custLinFactY="-23054" custLinFactNeighborX="-100000" custLinFactNeighborY="-10000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B669F506-4613-489F-921B-FD2FF92E1519}" type="pres">
      <dgm:prSet presAssocID="{12B745D3-43C6-4BAC-A7FF-98E547FDD0CA}" presName="level2hierChild" presStyleCnt="0"/>
      <dgm:spPr/>
    </dgm:pt>
    <dgm:pt modelId="{16741623-AE5F-428D-8C48-2DE597B1F926}" type="pres">
      <dgm:prSet presAssocID="{B7EC5713-E871-4AAB-BA36-633DDCE61487}" presName="conn2-1" presStyleLbl="parChTrans1D2" presStyleIdx="0" presStyleCnt="4"/>
      <dgm:spPr/>
      <dgm:t>
        <a:bodyPr/>
        <a:lstStyle/>
        <a:p>
          <a:endParaRPr lang="ru-RU"/>
        </a:p>
      </dgm:t>
    </dgm:pt>
    <dgm:pt modelId="{738726BF-CBC2-40B3-8B8D-F40FC8B9284F}" type="pres">
      <dgm:prSet presAssocID="{B7EC5713-E871-4AAB-BA36-633DDCE61487}" presName="connTx" presStyleLbl="parChTrans1D2" presStyleIdx="0" presStyleCnt="4"/>
      <dgm:spPr/>
      <dgm:t>
        <a:bodyPr/>
        <a:lstStyle/>
        <a:p>
          <a:endParaRPr lang="ru-RU"/>
        </a:p>
      </dgm:t>
    </dgm:pt>
    <dgm:pt modelId="{88463A08-8012-4777-A8B7-98BF11C53F39}" type="pres">
      <dgm:prSet presAssocID="{15C51D91-721E-4448-89DF-DEACCD41D11F}" presName="root2" presStyleCnt="0"/>
      <dgm:spPr/>
    </dgm:pt>
    <dgm:pt modelId="{B3782944-D964-4637-B1E5-9B6196FD80C5}" type="pres">
      <dgm:prSet presAssocID="{15C51D91-721E-4448-89DF-DEACCD41D11F}" presName="LevelTwoTextNode" presStyleLbl="node2" presStyleIdx="0" presStyleCnt="4" custScaleX="200928" custScaleY="152391" custLinFactNeighborX="-27187" custLinFactNeighborY="22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A86587CA-03B1-4747-87BF-A57917E9D496}" type="pres">
      <dgm:prSet presAssocID="{15C51D91-721E-4448-89DF-DEACCD41D11F}" presName="level3hierChild" presStyleCnt="0"/>
      <dgm:spPr/>
    </dgm:pt>
    <dgm:pt modelId="{0CE296E2-1B1A-4A0E-9F0F-F051FFF8B12B}" type="pres">
      <dgm:prSet presAssocID="{F324A213-8191-4452-82C5-73F77B0E43BD}" presName="conn2-1" presStyleLbl="parChTrans1D2" presStyleIdx="1" presStyleCnt="4"/>
      <dgm:spPr/>
      <dgm:t>
        <a:bodyPr/>
        <a:lstStyle/>
        <a:p>
          <a:endParaRPr lang="ru-RU"/>
        </a:p>
      </dgm:t>
    </dgm:pt>
    <dgm:pt modelId="{60570464-A8F9-4383-9304-CD2B5E43E867}" type="pres">
      <dgm:prSet presAssocID="{F324A213-8191-4452-82C5-73F77B0E43BD}" presName="connTx" presStyleLbl="parChTrans1D2" presStyleIdx="1" presStyleCnt="4"/>
      <dgm:spPr/>
      <dgm:t>
        <a:bodyPr/>
        <a:lstStyle/>
        <a:p>
          <a:endParaRPr lang="ru-RU"/>
        </a:p>
      </dgm:t>
    </dgm:pt>
    <dgm:pt modelId="{2A389EAC-36ED-43D0-ADDD-5BC97D116DDB}" type="pres">
      <dgm:prSet presAssocID="{EBEA515E-C271-4254-9A9B-EA163E13405B}" presName="root2" presStyleCnt="0"/>
      <dgm:spPr/>
    </dgm:pt>
    <dgm:pt modelId="{76981A8A-7F17-4D10-BFD2-EA060A965F6C}" type="pres">
      <dgm:prSet presAssocID="{EBEA515E-C271-4254-9A9B-EA163E13405B}" presName="LevelTwoTextNode" presStyleLbl="node2" presStyleIdx="1" presStyleCnt="4" custScaleX="144117" custScaleY="214632" custLinFactNeighborX="-4749" custLinFactNeighborY="-286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EA628A53-DDC9-4551-A42B-B9F425CDA685}" type="pres">
      <dgm:prSet presAssocID="{EBEA515E-C271-4254-9A9B-EA163E13405B}" presName="level3hierChild" presStyleCnt="0"/>
      <dgm:spPr/>
    </dgm:pt>
    <dgm:pt modelId="{96914B1D-925A-40E5-BDCF-6299903BF754}" type="pres">
      <dgm:prSet presAssocID="{EB954C8F-54A5-4A8F-8883-A4344FA91693}" presName="conn2-1" presStyleLbl="parChTrans1D3" presStyleIdx="0" presStyleCnt="1"/>
      <dgm:spPr/>
      <dgm:t>
        <a:bodyPr/>
        <a:lstStyle/>
        <a:p>
          <a:endParaRPr lang="ru-RU"/>
        </a:p>
      </dgm:t>
    </dgm:pt>
    <dgm:pt modelId="{CC3D2891-E0E0-4392-8CDC-FED4846B09B5}" type="pres">
      <dgm:prSet presAssocID="{EB954C8F-54A5-4A8F-8883-A4344FA91693}" presName="connTx" presStyleLbl="parChTrans1D3" presStyleIdx="0" presStyleCnt="1"/>
      <dgm:spPr/>
      <dgm:t>
        <a:bodyPr/>
        <a:lstStyle/>
        <a:p>
          <a:endParaRPr lang="ru-RU"/>
        </a:p>
      </dgm:t>
    </dgm:pt>
    <dgm:pt modelId="{2E540737-DA26-4B70-A5CA-D8E1F622005D}" type="pres">
      <dgm:prSet presAssocID="{03020C39-DA9F-40CA-8386-1BE23539AD5B}" presName="root2" presStyleCnt="0"/>
      <dgm:spPr/>
    </dgm:pt>
    <dgm:pt modelId="{8DB5DA14-6E68-4363-83B0-BB3AE297942A}" type="pres">
      <dgm:prSet presAssocID="{03020C39-DA9F-40CA-8386-1BE23539AD5B}" presName="LevelTwoTextNode" presStyleLbl="node3" presStyleIdx="0" presStyleCnt="1" custScaleX="201653" custScaleY="228806" custLinFactNeighborX="12795" custLinFactNeighborY="-53579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0EE4BF18-7F2C-4C01-AD80-D59115A62309}" type="pres">
      <dgm:prSet presAssocID="{03020C39-DA9F-40CA-8386-1BE23539AD5B}" presName="level3hierChild" presStyleCnt="0"/>
      <dgm:spPr/>
    </dgm:pt>
    <dgm:pt modelId="{12647F31-3ADE-401A-86BC-65A2C6111663}" type="pres">
      <dgm:prSet presAssocID="{A3958E3D-BACE-4993-810C-C86C6711C849}" presName="conn2-1" presStyleLbl="parChTrans1D2" presStyleIdx="2" presStyleCnt="4"/>
      <dgm:spPr/>
      <dgm:t>
        <a:bodyPr/>
        <a:lstStyle/>
        <a:p>
          <a:endParaRPr lang="ru-RU"/>
        </a:p>
      </dgm:t>
    </dgm:pt>
    <dgm:pt modelId="{D46099CC-EFAC-4D12-8B05-76DE820E2F10}" type="pres">
      <dgm:prSet presAssocID="{A3958E3D-BACE-4993-810C-C86C6711C849}" presName="connTx" presStyleLbl="parChTrans1D2" presStyleIdx="2" presStyleCnt="4"/>
      <dgm:spPr/>
      <dgm:t>
        <a:bodyPr/>
        <a:lstStyle/>
        <a:p>
          <a:endParaRPr lang="ru-RU"/>
        </a:p>
      </dgm:t>
    </dgm:pt>
    <dgm:pt modelId="{4C3CDBA6-315A-4138-9311-0C0257CF3947}" type="pres">
      <dgm:prSet presAssocID="{D10C15E9-0E12-4976-9BF5-09E34916548C}" presName="root2" presStyleCnt="0"/>
      <dgm:spPr/>
    </dgm:pt>
    <dgm:pt modelId="{57CBEB06-7FAD-4EC2-B856-C0ABE81BBFEC}" type="pres">
      <dgm:prSet presAssocID="{D10C15E9-0E12-4976-9BF5-09E34916548C}" presName="LevelTwoTextNode" presStyleLbl="node2" presStyleIdx="2" presStyleCnt="4" custScaleX="198355" custScaleY="201138" custLinFactNeighborX="6235" custLinFactNeighborY="-2335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FA3F6D0A-11FC-473E-A69B-E20BCBF4C8CF}" type="pres">
      <dgm:prSet presAssocID="{D10C15E9-0E12-4976-9BF5-09E34916548C}" presName="level3hierChild" presStyleCnt="0"/>
      <dgm:spPr/>
    </dgm:pt>
    <dgm:pt modelId="{85449765-5580-406F-851A-523C467D623D}" type="pres">
      <dgm:prSet presAssocID="{9E1E2993-B511-4F0B-BDD9-DE1A463CAFC1}" presName="conn2-1" presStyleLbl="parChTrans1D2" presStyleIdx="3" presStyleCnt="4"/>
      <dgm:spPr/>
      <dgm:t>
        <a:bodyPr/>
        <a:lstStyle/>
        <a:p>
          <a:endParaRPr lang="ru-RU"/>
        </a:p>
      </dgm:t>
    </dgm:pt>
    <dgm:pt modelId="{4C123263-276F-488F-85EB-920927803E0C}" type="pres">
      <dgm:prSet presAssocID="{9E1E2993-B511-4F0B-BDD9-DE1A463CAFC1}" presName="connTx" presStyleLbl="parChTrans1D2" presStyleIdx="3" presStyleCnt="4"/>
      <dgm:spPr/>
      <dgm:t>
        <a:bodyPr/>
        <a:lstStyle/>
        <a:p>
          <a:endParaRPr lang="ru-RU"/>
        </a:p>
      </dgm:t>
    </dgm:pt>
    <dgm:pt modelId="{41FDB44E-58A3-4C55-95C6-E76D38006F73}" type="pres">
      <dgm:prSet presAssocID="{69F62D48-BD2E-4BFC-BD53-2F423FCF58CF}" presName="root2" presStyleCnt="0"/>
      <dgm:spPr/>
    </dgm:pt>
    <dgm:pt modelId="{E5A5D529-7997-477B-812D-67CF78BD911A}" type="pres">
      <dgm:prSet presAssocID="{69F62D48-BD2E-4BFC-BD53-2F423FCF58CF}" presName="LevelTwoTextNode" presStyleLbl="node2" presStyleIdx="3" presStyleCnt="4" custScaleX="305127" custScaleY="186608" custLinFactNeighborX="21961" custLinFactNeighborY="25629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AA9481D0-3CF4-4514-BAE3-0CB83B31F45F}" type="pres">
      <dgm:prSet presAssocID="{69F62D48-BD2E-4BFC-BD53-2F423FCF58CF}" presName="level3hierChild" presStyleCnt="0"/>
      <dgm:spPr/>
    </dgm:pt>
  </dgm:ptLst>
  <dgm:cxnLst>
    <dgm:cxn modelId="{38DE0D49-FC92-425F-8A35-23FD69CBA65E}" srcId="{234864B5-5F05-41C7-BDAE-FA2CB98205FE}" destId="{12B745D3-43C6-4BAC-A7FF-98E547FDD0CA}" srcOrd="0" destOrd="0" parTransId="{FE947EFC-2BFD-4DB0-99C6-A9AF54E02ECE}" sibTransId="{A000C17C-37E1-4232-97FF-ADF6E35034E7}"/>
    <dgm:cxn modelId="{79474F5F-E9DD-42D1-B13E-3CE3CF681BCB}" srcId="{12B745D3-43C6-4BAC-A7FF-98E547FDD0CA}" destId="{D10C15E9-0E12-4976-9BF5-09E34916548C}" srcOrd="2" destOrd="0" parTransId="{A3958E3D-BACE-4993-810C-C86C6711C849}" sibTransId="{7F85D18F-283C-4EAC-B6BE-B14119FE99B1}"/>
    <dgm:cxn modelId="{49779F0C-75E6-41CC-B033-0F76192CD139}" type="presOf" srcId="{B7EC5713-E871-4AAB-BA36-633DDCE61487}" destId="{16741623-AE5F-428D-8C48-2DE597B1F926}" srcOrd="0" destOrd="0" presId="urn:microsoft.com/office/officeart/2005/8/layout/hierarchy2"/>
    <dgm:cxn modelId="{09531950-C2CA-465B-9D03-D937C657C538}" type="presOf" srcId="{D10C15E9-0E12-4976-9BF5-09E34916548C}" destId="{57CBEB06-7FAD-4EC2-B856-C0ABE81BBFEC}" srcOrd="0" destOrd="0" presId="urn:microsoft.com/office/officeart/2005/8/layout/hierarchy2"/>
    <dgm:cxn modelId="{8DAB6B91-9D32-4AEB-AC62-53BA1CA619FE}" type="presOf" srcId="{15C51D91-721E-4448-89DF-DEACCD41D11F}" destId="{B3782944-D964-4637-B1E5-9B6196FD80C5}" srcOrd="0" destOrd="0" presId="urn:microsoft.com/office/officeart/2005/8/layout/hierarchy2"/>
    <dgm:cxn modelId="{FEBB6109-B147-4D11-BDD1-B6A86BBECBA4}" type="presOf" srcId="{234864B5-5F05-41C7-BDAE-FA2CB98205FE}" destId="{514B7AB9-D07C-4243-AE6A-CA813535E76E}" srcOrd="0" destOrd="0" presId="urn:microsoft.com/office/officeart/2005/8/layout/hierarchy2"/>
    <dgm:cxn modelId="{79F86A35-D05B-423A-96A4-211582F11B38}" type="presOf" srcId="{69F62D48-BD2E-4BFC-BD53-2F423FCF58CF}" destId="{E5A5D529-7997-477B-812D-67CF78BD911A}" srcOrd="0" destOrd="0" presId="urn:microsoft.com/office/officeart/2005/8/layout/hierarchy2"/>
    <dgm:cxn modelId="{6A2477DF-2C69-4A1F-8CD6-2DFF00696829}" type="presOf" srcId="{EB954C8F-54A5-4A8F-8883-A4344FA91693}" destId="{96914B1D-925A-40E5-BDCF-6299903BF754}" srcOrd="0" destOrd="0" presId="urn:microsoft.com/office/officeart/2005/8/layout/hierarchy2"/>
    <dgm:cxn modelId="{4D29F326-9AE6-42F7-8EFC-1DEBC6AB9572}" type="presOf" srcId="{B7EC5713-E871-4AAB-BA36-633DDCE61487}" destId="{738726BF-CBC2-40B3-8B8D-F40FC8B9284F}" srcOrd="1" destOrd="0" presId="urn:microsoft.com/office/officeart/2005/8/layout/hierarchy2"/>
    <dgm:cxn modelId="{4E33B4F5-896B-4910-8F5E-58A8B4189FA1}" type="presOf" srcId="{12B745D3-43C6-4BAC-A7FF-98E547FDD0CA}" destId="{62443BAA-9F1D-4A2F-95D2-FB15E2754B99}" srcOrd="0" destOrd="0" presId="urn:microsoft.com/office/officeart/2005/8/layout/hierarchy2"/>
    <dgm:cxn modelId="{4530DBEC-AE0F-470C-A86F-8EF7B46DCE7C}" type="presOf" srcId="{F324A213-8191-4452-82C5-73F77B0E43BD}" destId="{60570464-A8F9-4383-9304-CD2B5E43E867}" srcOrd="1" destOrd="0" presId="urn:microsoft.com/office/officeart/2005/8/layout/hierarchy2"/>
    <dgm:cxn modelId="{FB7A8B8E-F4B0-4A82-9136-9FE2A10FD916}" type="presOf" srcId="{A3958E3D-BACE-4993-810C-C86C6711C849}" destId="{D46099CC-EFAC-4D12-8B05-76DE820E2F10}" srcOrd="1" destOrd="0" presId="urn:microsoft.com/office/officeart/2005/8/layout/hierarchy2"/>
    <dgm:cxn modelId="{4BC81281-3FF9-4A88-85FB-24EC3A6B2FAF}" type="presOf" srcId="{9E1E2993-B511-4F0B-BDD9-DE1A463CAFC1}" destId="{85449765-5580-406F-851A-523C467D623D}" srcOrd="0" destOrd="0" presId="urn:microsoft.com/office/officeart/2005/8/layout/hierarchy2"/>
    <dgm:cxn modelId="{715890EA-227A-4AA7-A121-48F0E5FAE62A}" srcId="{EBEA515E-C271-4254-9A9B-EA163E13405B}" destId="{03020C39-DA9F-40CA-8386-1BE23539AD5B}" srcOrd="0" destOrd="0" parTransId="{EB954C8F-54A5-4A8F-8883-A4344FA91693}" sibTransId="{1B75DBAA-4812-41E1-9196-271EF5472755}"/>
    <dgm:cxn modelId="{E2F4FC8F-872C-4A7A-B497-FDBBB8B27F1F}" type="presOf" srcId="{F324A213-8191-4452-82C5-73F77B0E43BD}" destId="{0CE296E2-1B1A-4A0E-9F0F-F051FFF8B12B}" srcOrd="0" destOrd="0" presId="urn:microsoft.com/office/officeart/2005/8/layout/hierarchy2"/>
    <dgm:cxn modelId="{CCD914C3-767D-43FB-B681-4A342D40EEF9}" type="presOf" srcId="{EB954C8F-54A5-4A8F-8883-A4344FA91693}" destId="{CC3D2891-E0E0-4392-8CDC-FED4846B09B5}" srcOrd="1" destOrd="0" presId="urn:microsoft.com/office/officeart/2005/8/layout/hierarchy2"/>
    <dgm:cxn modelId="{8B5A2BF3-5592-4CEE-AA82-A82194EFBED7}" srcId="{12B745D3-43C6-4BAC-A7FF-98E547FDD0CA}" destId="{EBEA515E-C271-4254-9A9B-EA163E13405B}" srcOrd="1" destOrd="0" parTransId="{F324A213-8191-4452-82C5-73F77B0E43BD}" sibTransId="{19F4E316-D2F6-442D-9CC3-CFFA7D550086}"/>
    <dgm:cxn modelId="{3BC9DC87-8AC3-49CC-94D1-77ECA6815CB6}" type="presOf" srcId="{A3958E3D-BACE-4993-810C-C86C6711C849}" destId="{12647F31-3ADE-401A-86BC-65A2C6111663}" srcOrd="0" destOrd="0" presId="urn:microsoft.com/office/officeart/2005/8/layout/hierarchy2"/>
    <dgm:cxn modelId="{ADB8BE31-B46A-4752-9A2E-631C77A5D0FD}" srcId="{12B745D3-43C6-4BAC-A7FF-98E547FDD0CA}" destId="{69F62D48-BD2E-4BFC-BD53-2F423FCF58CF}" srcOrd="3" destOrd="0" parTransId="{9E1E2993-B511-4F0B-BDD9-DE1A463CAFC1}" sibTransId="{094D31F3-73A4-4360-B585-20FC0792BCFC}"/>
    <dgm:cxn modelId="{7FB90B74-DFD9-4857-9454-56732DA3D031}" type="presOf" srcId="{EBEA515E-C271-4254-9A9B-EA163E13405B}" destId="{76981A8A-7F17-4D10-BFD2-EA060A965F6C}" srcOrd="0" destOrd="0" presId="urn:microsoft.com/office/officeart/2005/8/layout/hierarchy2"/>
    <dgm:cxn modelId="{33DB9B94-7D80-4CC8-AF9E-0A0C97C7F408}" srcId="{12B745D3-43C6-4BAC-A7FF-98E547FDD0CA}" destId="{15C51D91-721E-4448-89DF-DEACCD41D11F}" srcOrd="0" destOrd="0" parTransId="{B7EC5713-E871-4AAB-BA36-633DDCE61487}" sibTransId="{BB19919C-69C4-4E7F-BC0A-45EF8B47FD8F}"/>
    <dgm:cxn modelId="{89FC872A-B688-4FC7-A86A-3BD3A665F1D5}" type="presOf" srcId="{9E1E2993-B511-4F0B-BDD9-DE1A463CAFC1}" destId="{4C123263-276F-488F-85EB-920927803E0C}" srcOrd="1" destOrd="0" presId="urn:microsoft.com/office/officeart/2005/8/layout/hierarchy2"/>
    <dgm:cxn modelId="{BA8A9540-296D-446C-A5D6-019021F7772A}" type="presOf" srcId="{03020C39-DA9F-40CA-8386-1BE23539AD5B}" destId="{8DB5DA14-6E68-4363-83B0-BB3AE297942A}" srcOrd="0" destOrd="0" presId="urn:microsoft.com/office/officeart/2005/8/layout/hierarchy2"/>
    <dgm:cxn modelId="{04610194-65E9-4866-B436-15E905A94DCA}" type="presParOf" srcId="{514B7AB9-D07C-4243-AE6A-CA813535E76E}" destId="{5F57451F-4E34-45B0-A2DA-6A345DD6BCA0}" srcOrd="0" destOrd="0" presId="urn:microsoft.com/office/officeart/2005/8/layout/hierarchy2"/>
    <dgm:cxn modelId="{BAB1BC6E-41C2-4A1A-9303-6E8C55E394F3}" type="presParOf" srcId="{5F57451F-4E34-45B0-A2DA-6A345DD6BCA0}" destId="{62443BAA-9F1D-4A2F-95D2-FB15E2754B99}" srcOrd="0" destOrd="0" presId="urn:microsoft.com/office/officeart/2005/8/layout/hierarchy2"/>
    <dgm:cxn modelId="{61CB7B8A-3FF9-4559-A287-B40BF585AE8D}" type="presParOf" srcId="{5F57451F-4E34-45B0-A2DA-6A345DD6BCA0}" destId="{B669F506-4613-489F-921B-FD2FF92E1519}" srcOrd="1" destOrd="0" presId="urn:microsoft.com/office/officeart/2005/8/layout/hierarchy2"/>
    <dgm:cxn modelId="{F86E07B2-DAB9-4331-9FE3-DFA04A7BF1DB}" type="presParOf" srcId="{B669F506-4613-489F-921B-FD2FF92E1519}" destId="{16741623-AE5F-428D-8C48-2DE597B1F926}" srcOrd="0" destOrd="0" presId="urn:microsoft.com/office/officeart/2005/8/layout/hierarchy2"/>
    <dgm:cxn modelId="{CF8A1F1C-F87E-4FB1-9896-E8BB44548C37}" type="presParOf" srcId="{16741623-AE5F-428D-8C48-2DE597B1F926}" destId="{738726BF-CBC2-40B3-8B8D-F40FC8B9284F}" srcOrd="0" destOrd="0" presId="urn:microsoft.com/office/officeart/2005/8/layout/hierarchy2"/>
    <dgm:cxn modelId="{4815F195-8A4B-4DEC-BC93-FA6B10988F91}" type="presParOf" srcId="{B669F506-4613-489F-921B-FD2FF92E1519}" destId="{88463A08-8012-4777-A8B7-98BF11C53F39}" srcOrd="1" destOrd="0" presId="urn:microsoft.com/office/officeart/2005/8/layout/hierarchy2"/>
    <dgm:cxn modelId="{DC9D4B89-EF08-4764-8EEE-FAB9A24D9BC4}" type="presParOf" srcId="{88463A08-8012-4777-A8B7-98BF11C53F39}" destId="{B3782944-D964-4637-B1E5-9B6196FD80C5}" srcOrd="0" destOrd="0" presId="urn:microsoft.com/office/officeart/2005/8/layout/hierarchy2"/>
    <dgm:cxn modelId="{4537763D-1E12-4AA5-BD17-EFCC2F51AA29}" type="presParOf" srcId="{88463A08-8012-4777-A8B7-98BF11C53F39}" destId="{A86587CA-03B1-4747-87BF-A57917E9D496}" srcOrd="1" destOrd="0" presId="urn:microsoft.com/office/officeart/2005/8/layout/hierarchy2"/>
    <dgm:cxn modelId="{6A09775B-7B10-42F9-A3DF-ACD84FDF996D}" type="presParOf" srcId="{B669F506-4613-489F-921B-FD2FF92E1519}" destId="{0CE296E2-1B1A-4A0E-9F0F-F051FFF8B12B}" srcOrd="2" destOrd="0" presId="urn:microsoft.com/office/officeart/2005/8/layout/hierarchy2"/>
    <dgm:cxn modelId="{34B07532-B500-42E7-8DC6-032A418CC8B2}" type="presParOf" srcId="{0CE296E2-1B1A-4A0E-9F0F-F051FFF8B12B}" destId="{60570464-A8F9-4383-9304-CD2B5E43E867}" srcOrd="0" destOrd="0" presId="urn:microsoft.com/office/officeart/2005/8/layout/hierarchy2"/>
    <dgm:cxn modelId="{47BBCD2E-46FB-4EEB-BC65-7D231E368043}" type="presParOf" srcId="{B669F506-4613-489F-921B-FD2FF92E1519}" destId="{2A389EAC-36ED-43D0-ADDD-5BC97D116DDB}" srcOrd="3" destOrd="0" presId="urn:microsoft.com/office/officeart/2005/8/layout/hierarchy2"/>
    <dgm:cxn modelId="{F9EDB98D-3443-4276-91B6-BC74CB35E79A}" type="presParOf" srcId="{2A389EAC-36ED-43D0-ADDD-5BC97D116DDB}" destId="{76981A8A-7F17-4D10-BFD2-EA060A965F6C}" srcOrd="0" destOrd="0" presId="urn:microsoft.com/office/officeart/2005/8/layout/hierarchy2"/>
    <dgm:cxn modelId="{8AD80ACF-81A3-4E23-AF18-528467C4EAE2}" type="presParOf" srcId="{2A389EAC-36ED-43D0-ADDD-5BC97D116DDB}" destId="{EA628A53-DDC9-4551-A42B-B9F425CDA685}" srcOrd="1" destOrd="0" presId="urn:microsoft.com/office/officeart/2005/8/layout/hierarchy2"/>
    <dgm:cxn modelId="{16CBFA5A-C1BF-430A-A6D4-F4DF56DA6065}" type="presParOf" srcId="{EA628A53-DDC9-4551-A42B-B9F425CDA685}" destId="{96914B1D-925A-40E5-BDCF-6299903BF754}" srcOrd="0" destOrd="0" presId="urn:microsoft.com/office/officeart/2005/8/layout/hierarchy2"/>
    <dgm:cxn modelId="{BD7EE87E-D3E7-4A07-BCBB-97EDF546B5C2}" type="presParOf" srcId="{96914B1D-925A-40E5-BDCF-6299903BF754}" destId="{CC3D2891-E0E0-4392-8CDC-FED4846B09B5}" srcOrd="0" destOrd="0" presId="urn:microsoft.com/office/officeart/2005/8/layout/hierarchy2"/>
    <dgm:cxn modelId="{A303380B-63A7-44D9-BBA7-D548B3F2DC4D}" type="presParOf" srcId="{EA628A53-DDC9-4551-A42B-B9F425CDA685}" destId="{2E540737-DA26-4B70-A5CA-D8E1F622005D}" srcOrd="1" destOrd="0" presId="urn:microsoft.com/office/officeart/2005/8/layout/hierarchy2"/>
    <dgm:cxn modelId="{C65A1467-005E-484C-933E-34FAD0FAD54F}" type="presParOf" srcId="{2E540737-DA26-4B70-A5CA-D8E1F622005D}" destId="{8DB5DA14-6E68-4363-83B0-BB3AE297942A}" srcOrd="0" destOrd="0" presId="urn:microsoft.com/office/officeart/2005/8/layout/hierarchy2"/>
    <dgm:cxn modelId="{4BAD9D42-A97E-4E30-9CB3-430BC3BB3163}" type="presParOf" srcId="{2E540737-DA26-4B70-A5CA-D8E1F622005D}" destId="{0EE4BF18-7F2C-4C01-AD80-D59115A62309}" srcOrd="1" destOrd="0" presId="urn:microsoft.com/office/officeart/2005/8/layout/hierarchy2"/>
    <dgm:cxn modelId="{C2825799-A004-48EF-857D-54BD4B6BF4C9}" type="presParOf" srcId="{B669F506-4613-489F-921B-FD2FF92E1519}" destId="{12647F31-3ADE-401A-86BC-65A2C6111663}" srcOrd="4" destOrd="0" presId="urn:microsoft.com/office/officeart/2005/8/layout/hierarchy2"/>
    <dgm:cxn modelId="{8F967BEB-193B-4D6B-87EC-081EF5A4CD94}" type="presParOf" srcId="{12647F31-3ADE-401A-86BC-65A2C6111663}" destId="{D46099CC-EFAC-4D12-8B05-76DE820E2F10}" srcOrd="0" destOrd="0" presId="urn:microsoft.com/office/officeart/2005/8/layout/hierarchy2"/>
    <dgm:cxn modelId="{DD1691CC-6709-4716-94AE-3402EFD345C3}" type="presParOf" srcId="{B669F506-4613-489F-921B-FD2FF92E1519}" destId="{4C3CDBA6-315A-4138-9311-0C0257CF3947}" srcOrd="5" destOrd="0" presId="urn:microsoft.com/office/officeart/2005/8/layout/hierarchy2"/>
    <dgm:cxn modelId="{D2972124-5EA4-4F25-A071-B563D4BA4806}" type="presParOf" srcId="{4C3CDBA6-315A-4138-9311-0C0257CF3947}" destId="{57CBEB06-7FAD-4EC2-B856-C0ABE81BBFEC}" srcOrd="0" destOrd="0" presId="urn:microsoft.com/office/officeart/2005/8/layout/hierarchy2"/>
    <dgm:cxn modelId="{8C4BD3D8-F76A-4196-84BB-E47453D616C1}" type="presParOf" srcId="{4C3CDBA6-315A-4138-9311-0C0257CF3947}" destId="{FA3F6D0A-11FC-473E-A69B-E20BCBF4C8CF}" srcOrd="1" destOrd="0" presId="urn:microsoft.com/office/officeart/2005/8/layout/hierarchy2"/>
    <dgm:cxn modelId="{D9222BD7-69ED-493C-B11F-ABF642BE91DB}" type="presParOf" srcId="{B669F506-4613-489F-921B-FD2FF92E1519}" destId="{85449765-5580-406F-851A-523C467D623D}" srcOrd="6" destOrd="0" presId="urn:microsoft.com/office/officeart/2005/8/layout/hierarchy2"/>
    <dgm:cxn modelId="{AB3C33D0-9738-4CC4-B18C-DB64506B609A}" type="presParOf" srcId="{85449765-5580-406F-851A-523C467D623D}" destId="{4C123263-276F-488F-85EB-920927803E0C}" srcOrd="0" destOrd="0" presId="urn:microsoft.com/office/officeart/2005/8/layout/hierarchy2"/>
    <dgm:cxn modelId="{6FE70225-3BFC-4767-AC95-201F2D903A06}" type="presParOf" srcId="{B669F506-4613-489F-921B-FD2FF92E1519}" destId="{41FDB44E-58A3-4C55-95C6-E76D38006F73}" srcOrd="7" destOrd="0" presId="urn:microsoft.com/office/officeart/2005/8/layout/hierarchy2"/>
    <dgm:cxn modelId="{C3F6FA1D-FDEE-4C70-A829-6D4583B4877E}" type="presParOf" srcId="{41FDB44E-58A3-4C55-95C6-E76D38006F73}" destId="{E5A5D529-7997-477B-812D-67CF78BD911A}" srcOrd="0" destOrd="0" presId="urn:microsoft.com/office/officeart/2005/8/layout/hierarchy2"/>
    <dgm:cxn modelId="{69AF552E-E085-4B8F-ABD0-E6B0AE60E842}" type="presParOf" srcId="{41FDB44E-58A3-4C55-95C6-E76D38006F73}" destId="{AA9481D0-3CF4-4514-BAE3-0CB83B31F45F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89A856C7-83B6-43C7-B57D-4F47033DF93B}" type="doc">
      <dgm:prSet loTypeId="urn:microsoft.com/office/officeart/2005/8/layout/process2" loCatId="process" qsTypeId="urn:microsoft.com/office/officeart/2005/8/quickstyle/simple1" qsCatId="simple" csTypeId="urn:microsoft.com/office/officeart/2005/8/colors/accent1_2" csCatId="accent1" phldr="1"/>
      <dgm:spPr/>
    </dgm:pt>
    <dgm:pt modelId="{90C824AE-1691-40F6-B076-1BB5C4C8A703}">
      <dgm:prSet custT="1"/>
      <dgm:spPr>
        <a:solidFill>
          <a:schemeClr val="accent5">
            <a:lumMod val="75000"/>
          </a:schemeClr>
        </a:solidFill>
      </dgm:spPr>
      <dgm:t>
        <a:bodyPr/>
        <a:lstStyle/>
        <a:p>
          <a:r>
            <a:rPr lang="ru-RU" sz="1800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Расходы по сделкам в отчетном периоде </a:t>
          </a:r>
        </a:p>
        <a:p>
          <a:r>
            <a:rPr lang="ru-RU" sz="1800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не совершались</a:t>
          </a:r>
          <a:endParaRPr lang="ru-RU" sz="1800" b="1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06DD909E-AA90-474E-AFD4-EBE3B5F99C72}" type="parTrans" cxnId="{69023DE4-54E2-497B-B7BF-B25F60F4885D}">
      <dgm:prSet/>
      <dgm:spPr/>
      <dgm:t>
        <a:bodyPr/>
        <a:lstStyle/>
        <a:p>
          <a:endParaRPr lang="ru-RU"/>
        </a:p>
      </dgm:t>
    </dgm:pt>
    <dgm:pt modelId="{D2685A6D-BE86-4780-A68D-840D16A6C3A5}" type="sibTrans" cxnId="{69023DE4-54E2-497B-B7BF-B25F60F4885D}">
      <dgm:prSet/>
      <dgm:spPr>
        <a:solidFill>
          <a:schemeClr val="accent5"/>
        </a:solidFill>
      </dgm:spPr>
      <dgm:t>
        <a:bodyPr/>
        <a:lstStyle/>
        <a:p>
          <a:endParaRPr lang="ru-RU"/>
        </a:p>
      </dgm:t>
    </dgm:pt>
    <dgm:pt modelId="{B6EC3809-2485-42A2-B555-27E96CC52806}">
      <dgm:prSet custT="1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r>
            <a:rPr lang="ru-RU" sz="1800" b="1" dirty="0" smtClean="0">
              <a:solidFill>
                <a:srgbClr val="C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Представление сведений о доходах в период декларационной кампании </a:t>
          </a:r>
        </a:p>
        <a:p>
          <a:r>
            <a:rPr lang="ru-RU" sz="1800" b="1" dirty="0" smtClean="0">
              <a:solidFill>
                <a:srgbClr val="C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сельскими депутатами (непостоянная основа)</a:t>
          </a:r>
          <a:endParaRPr lang="ru-RU" sz="1800" b="1" dirty="0">
            <a:solidFill>
              <a:srgbClr val="C00000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CAA5D8B0-28FE-4184-AE72-8482C3759D27}" type="parTrans" cxnId="{43D75B2F-A993-4388-8FEC-BA3E570703D7}">
      <dgm:prSet/>
      <dgm:spPr/>
      <dgm:t>
        <a:bodyPr/>
        <a:lstStyle/>
        <a:p>
          <a:endParaRPr lang="ru-RU"/>
        </a:p>
      </dgm:t>
    </dgm:pt>
    <dgm:pt modelId="{7BC39BA4-CA5D-425F-B6CE-8EBAE318F90D}" type="sibTrans" cxnId="{43D75B2F-A993-4388-8FEC-BA3E570703D7}">
      <dgm:prSet/>
      <dgm:spPr>
        <a:solidFill>
          <a:schemeClr val="accent5"/>
        </a:solidFill>
      </dgm:spPr>
      <dgm:t>
        <a:bodyPr/>
        <a:lstStyle/>
        <a:p>
          <a:endParaRPr lang="ru-RU"/>
        </a:p>
      </dgm:t>
    </dgm:pt>
    <dgm:pt modelId="{39DCDC52-209E-45C3-8645-AA22DEC794A6}">
      <dgm:prSet custT="1"/>
      <dgm:spPr>
        <a:solidFill>
          <a:schemeClr val="accent5">
            <a:lumMod val="75000"/>
          </a:schemeClr>
        </a:solidFill>
      </dgm:spPr>
      <dgm:t>
        <a:bodyPr/>
        <a:lstStyle/>
        <a:p>
          <a:r>
            <a:rPr lang="ru-RU" sz="1800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Представить уведомление об отсутствии фактов сделок  </a:t>
          </a:r>
        </a:p>
        <a:p>
          <a:r>
            <a:rPr lang="ru-RU" sz="1800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(часть 3.2 статьи 1 Закона НСО № 216-ОЗ)</a:t>
          </a:r>
          <a:endParaRPr lang="ru-RU" sz="1800" b="1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29186476-7F00-4B71-88F9-A8AE00EDA129}" type="parTrans" cxnId="{02AAB1BD-5B6E-4993-AF82-7643B38B4841}">
      <dgm:prSet/>
      <dgm:spPr/>
      <dgm:t>
        <a:bodyPr/>
        <a:lstStyle/>
        <a:p>
          <a:endParaRPr lang="ru-RU"/>
        </a:p>
      </dgm:t>
    </dgm:pt>
    <dgm:pt modelId="{EB31FDC8-C2BB-40AD-AAFF-85EAF7A62CA6}" type="sibTrans" cxnId="{02AAB1BD-5B6E-4993-AF82-7643B38B4841}">
      <dgm:prSet/>
      <dgm:spPr>
        <a:solidFill>
          <a:schemeClr val="accent1"/>
        </a:solidFill>
      </dgm:spPr>
      <dgm:t>
        <a:bodyPr/>
        <a:lstStyle/>
        <a:p>
          <a:endParaRPr lang="ru-RU"/>
        </a:p>
      </dgm:t>
    </dgm:pt>
    <dgm:pt modelId="{CD48E4BA-C191-4323-89BA-DA44C67317DC}" type="pres">
      <dgm:prSet presAssocID="{89A856C7-83B6-43C7-B57D-4F47033DF93B}" presName="linearFlow" presStyleCnt="0">
        <dgm:presLayoutVars>
          <dgm:resizeHandles val="exact"/>
        </dgm:presLayoutVars>
      </dgm:prSet>
      <dgm:spPr/>
    </dgm:pt>
    <dgm:pt modelId="{5A231B75-D7FE-4D6A-8013-BC0A3095F05F}" type="pres">
      <dgm:prSet presAssocID="{B6EC3809-2485-42A2-B555-27E96CC52806}" presName="node" presStyleLbl="node1" presStyleIdx="0" presStyleCnt="3" custScaleX="225287" custScaleY="217197" custLinFactNeighborX="75" custLinFactNeighborY="-118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8FC6384-8672-4A75-8A69-5C9EC3C57E5B}" type="pres">
      <dgm:prSet presAssocID="{7BC39BA4-CA5D-425F-B6CE-8EBAE318F90D}" presName="sibTrans" presStyleLbl="sibTrans2D1" presStyleIdx="0" presStyleCnt="2" custLinFactNeighborX="40082" custLinFactNeighborY="16489"/>
      <dgm:spPr/>
      <dgm:t>
        <a:bodyPr/>
        <a:lstStyle/>
        <a:p>
          <a:endParaRPr lang="ru-RU"/>
        </a:p>
      </dgm:t>
    </dgm:pt>
    <dgm:pt modelId="{DDF6EDD6-20BE-443A-A69C-656C1A74B062}" type="pres">
      <dgm:prSet presAssocID="{7BC39BA4-CA5D-425F-B6CE-8EBAE318F90D}" presName="connectorText" presStyleLbl="sibTrans2D1" presStyleIdx="0" presStyleCnt="2"/>
      <dgm:spPr/>
      <dgm:t>
        <a:bodyPr/>
        <a:lstStyle/>
        <a:p>
          <a:endParaRPr lang="ru-RU"/>
        </a:p>
      </dgm:t>
    </dgm:pt>
    <dgm:pt modelId="{4C935403-2B6B-4F36-8010-6E8E49D78105}" type="pres">
      <dgm:prSet presAssocID="{90C824AE-1691-40F6-B076-1BB5C4C8A703}" presName="node" presStyleLbl="node1" presStyleIdx="1" presStyleCnt="3" custScaleX="203297" custScaleY="18878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21996A5-D1E6-40F1-98DF-36BB28018D7C}" type="pres">
      <dgm:prSet presAssocID="{D2685A6D-BE86-4780-A68D-840D16A6C3A5}" presName="sibTrans" presStyleLbl="sibTrans2D1" presStyleIdx="1" presStyleCnt="2" custLinFactNeighborX="43422" custLinFactNeighborY="10782"/>
      <dgm:spPr/>
      <dgm:t>
        <a:bodyPr/>
        <a:lstStyle/>
        <a:p>
          <a:endParaRPr lang="ru-RU"/>
        </a:p>
      </dgm:t>
    </dgm:pt>
    <dgm:pt modelId="{161D7A25-5E66-41C2-8078-0D6E60219813}" type="pres">
      <dgm:prSet presAssocID="{D2685A6D-BE86-4780-A68D-840D16A6C3A5}" presName="connectorText" presStyleLbl="sibTrans2D1" presStyleIdx="1" presStyleCnt="2"/>
      <dgm:spPr/>
      <dgm:t>
        <a:bodyPr/>
        <a:lstStyle/>
        <a:p>
          <a:endParaRPr lang="ru-RU"/>
        </a:p>
      </dgm:t>
    </dgm:pt>
    <dgm:pt modelId="{55E1C24E-B970-416C-B9B1-7DE59AEF8A20}" type="pres">
      <dgm:prSet presAssocID="{39DCDC52-209E-45C3-8645-AA22DEC794A6}" presName="node" presStyleLbl="node1" presStyleIdx="2" presStyleCnt="3" custScaleX="221358" custScaleY="21979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73C2F84-721E-4804-B656-DE123E1B48FB}" type="presOf" srcId="{89A856C7-83B6-43C7-B57D-4F47033DF93B}" destId="{CD48E4BA-C191-4323-89BA-DA44C67317DC}" srcOrd="0" destOrd="0" presId="urn:microsoft.com/office/officeart/2005/8/layout/process2"/>
    <dgm:cxn modelId="{69023DE4-54E2-497B-B7BF-B25F60F4885D}" srcId="{89A856C7-83B6-43C7-B57D-4F47033DF93B}" destId="{90C824AE-1691-40F6-B076-1BB5C4C8A703}" srcOrd="1" destOrd="0" parTransId="{06DD909E-AA90-474E-AFD4-EBE3B5F99C72}" sibTransId="{D2685A6D-BE86-4780-A68D-840D16A6C3A5}"/>
    <dgm:cxn modelId="{43D75B2F-A993-4388-8FEC-BA3E570703D7}" srcId="{89A856C7-83B6-43C7-B57D-4F47033DF93B}" destId="{B6EC3809-2485-42A2-B555-27E96CC52806}" srcOrd="0" destOrd="0" parTransId="{CAA5D8B0-28FE-4184-AE72-8482C3759D27}" sibTransId="{7BC39BA4-CA5D-425F-B6CE-8EBAE318F90D}"/>
    <dgm:cxn modelId="{4DD1BA45-7A43-42D3-8D47-45DC47CBEEAC}" type="presOf" srcId="{D2685A6D-BE86-4780-A68D-840D16A6C3A5}" destId="{321996A5-D1E6-40F1-98DF-36BB28018D7C}" srcOrd="0" destOrd="0" presId="urn:microsoft.com/office/officeart/2005/8/layout/process2"/>
    <dgm:cxn modelId="{87587ED7-918C-4992-B75A-51ABF3837C81}" type="presOf" srcId="{90C824AE-1691-40F6-B076-1BB5C4C8A703}" destId="{4C935403-2B6B-4F36-8010-6E8E49D78105}" srcOrd="0" destOrd="0" presId="urn:microsoft.com/office/officeart/2005/8/layout/process2"/>
    <dgm:cxn modelId="{2272EB10-D8FE-44AF-A1BA-EDCD6C228749}" type="presOf" srcId="{39DCDC52-209E-45C3-8645-AA22DEC794A6}" destId="{55E1C24E-B970-416C-B9B1-7DE59AEF8A20}" srcOrd="0" destOrd="0" presId="urn:microsoft.com/office/officeart/2005/8/layout/process2"/>
    <dgm:cxn modelId="{1E71FF69-5BAD-4DCF-BDBD-027694C51BED}" type="presOf" srcId="{D2685A6D-BE86-4780-A68D-840D16A6C3A5}" destId="{161D7A25-5E66-41C2-8078-0D6E60219813}" srcOrd="1" destOrd="0" presId="urn:microsoft.com/office/officeart/2005/8/layout/process2"/>
    <dgm:cxn modelId="{A8254BE6-0113-4C30-8F3B-D69CEBA762A8}" type="presOf" srcId="{7BC39BA4-CA5D-425F-B6CE-8EBAE318F90D}" destId="{DDF6EDD6-20BE-443A-A69C-656C1A74B062}" srcOrd="1" destOrd="0" presId="urn:microsoft.com/office/officeart/2005/8/layout/process2"/>
    <dgm:cxn modelId="{990781A1-CECF-4778-8C51-DD71F1532833}" type="presOf" srcId="{7BC39BA4-CA5D-425F-B6CE-8EBAE318F90D}" destId="{78FC6384-8672-4A75-8A69-5C9EC3C57E5B}" srcOrd="0" destOrd="0" presId="urn:microsoft.com/office/officeart/2005/8/layout/process2"/>
    <dgm:cxn modelId="{02AAB1BD-5B6E-4993-AF82-7643B38B4841}" srcId="{89A856C7-83B6-43C7-B57D-4F47033DF93B}" destId="{39DCDC52-209E-45C3-8645-AA22DEC794A6}" srcOrd="2" destOrd="0" parTransId="{29186476-7F00-4B71-88F9-A8AE00EDA129}" sibTransId="{EB31FDC8-C2BB-40AD-AAFF-85EAF7A62CA6}"/>
    <dgm:cxn modelId="{530D8BBC-0696-4BDB-8781-2689D20EB2AE}" type="presOf" srcId="{B6EC3809-2485-42A2-B555-27E96CC52806}" destId="{5A231B75-D7FE-4D6A-8013-BC0A3095F05F}" srcOrd="0" destOrd="0" presId="urn:microsoft.com/office/officeart/2005/8/layout/process2"/>
    <dgm:cxn modelId="{E98D9BBC-3B02-4BC9-A686-AF3F484667AD}" type="presParOf" srcId="{CD48E4BA-C191-4323-89BA-DA44C67317DC}" destId="{5A231B75-D7FE-4D6A-8013-BC0A3095F05F}" srcOrd="0" destOrd="0" presId="urn:microsoft.com/office/officeart/2005/8/layout/process2"/>
    <dgm:cxn modelId="{BAB99823-C934-4FF0-A555-5B596F6BDAAC}" type="presParOf" srcId="{CD48E4BA-C191-4323-89BA-DA44C67317DC}" destId="{78FC6384-8672-4A75-8A69-5C9EC3C57E5B}" srcOrd="1" destOrd="0" presId="urn:microsoft.com/office/officeart/2005/8/layout/process2"/>
    <dgm:cxn modelId="{72B299AE-2138-4872-99F0-CCABFCD6F52B}" type="presParOf" srcId="{78FC6384-8672-4A75-8A69-5C9EC3C57E5B}" destId="{DDF6EDD6-20BE-443A-A69C-656C1A74B062}" srcOrd="0" destOrd="0" presId="urn:microsoft.com/office/officeart/2005/8/layout/process2"/>
    <dgm:cxn modelId="{B4867A6F-6986-4BA7-8022-5AAAB4680B85}" type="presParOf" srcId="{CD48E4BA-C191-4323-89BA-DA44C67317DC}" destId="{4C935403-2B6B-4F36-8010-6E8E49D78105}" srcOrd="2" destOrd="0" presId="urn:microsoft.com/office/officeart/2005/8/layout/process2"/>
    <dgm:cxn modelId="{25E6FD23-6426-4D72-B8AB-91FA8888B4B9}" type="presParOf" srcId="{CD48E4BA-C191-4323-89BA-DA44C67317DC}" destId="{321996A5-D1E6-40F1-98DF-36BB28018D7C}" srcOrd="3" destOrd="0" presId="urn:microsoft.com/office/officeart/2005/8/layout/process2"/>
    <dgm:cxn modelId="{5BE49333-4F9A-40C5-A343-BE1DE1E4CDE2}" type="presParOf" srcId="{321996A5-D1E6-40F1-98DF-36BB28018D7C}" destId="{161D7A25-5E66-41C2-8078-0D6E60219813}" srcOrd="0" destOrd="0" presId="urn:microsoft.com/office/officeart/2005/8/layout/process2"/>
    <dgm:cxn modelId="{1BB2A756-B071-47B9-BF40-B88365AE9FAF}" type="presParOf" srcId="{CD48E4BA-C191-4323-89BA-DA44C67317DC}" destId="{55E1C24E-B970-416C-B9B1-7DE59AEF8A20}" srcOrd="4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9CB41508-67D5-4C48-872A-85FE9216B505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5BBD092B-710C-415A-98C0-07D2C0A0A330}">
      <dgm:prSet phldrT="[Текст]" custT="1"/>
      <dgm:spPr/>
      <dgm:t>
        <a:bodyPr/>
        <a:lstStyle/>
        <a:p>
          <a:r>
            <a:rPr lang="ru-RU" sz="2000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До 30 апреля 2020 года депутат представляет уведомление</a:t>
          </a:r>
          <a:endParaRPr lang="ru-RU" sz="2000" b="1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F66E7EC7-958D-4F3D-A713-05FE41CFBCAE}" type="parTrans" cxnId="{8246315D-C81C-4A88-9E17-D9E33272D2AA}">
      <dgm:prSet/>
      <dgm:spPr/>
      <dgm:t>
        <a:bodyPr/>
        <a:lstStyle/>
        <a:p>
          <a:endParaRPr lang="ru-RU"/>
        </a:p>
      </dgm:t>
    </dgm:pt>
    <dgm:pt modelId="{6822C343-0F59-4C8C-B054-C8E8EF3FEC7D}" type="sibTrans" cxnId="{8246315D-C81C-4A88-9E17-D9E33272D2AA}">
      <dgm:prSet/>
      <dgm:spPr/>
      <dgm:t>
        <a:bodyPr/>
        <a:lstStyle/>
        <a:p>
          <a:endParaRPr lang="ru-RU"/>
        </a:p>
      </dgm:t>
    </dgm:pt>
    <dgm:pt modelId="{ADA079C4-A671-4136-9232-C518F9FEB570}">
      <dgm:prSet/>
      <dgm:spPr/>
      <dgm:t>
        <a:bodyPr/>
        <a:lstStyle/>
        <a:p>
          <a:r>
            <a:rPr lang="ru-RU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В 2019 году у депутата, супруги, несовершеннолетнего ребенка </a:t>
          </a:r>
          <a:r>
            <a:rPr lang="ru-RU" b="1" u="sng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расходов</a:t>
          </a:r>
          <a:r>
            <a:rPr lang="ru-RU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 по части 1 статьи 3 ФЗ № 230-ФЗ </a:t>
          </a:r>
          <a:r>
            <a:rPr lang="ru-RU" b="1" u="sng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не было</a:t>
          </a:r>
          <a:endParaRPr lang="ru-RU" dirty="0"/>
        </a:p>
      </dgm:t>
    </dgm:pt>
    <dgm:pt modelId="{3AB0B429-3680-470F-99CE-E9E96E077D73}" type="parTrans" cxnId="{E0BB634D-6A13-4AA6-BD39-CC52585AB52A}">
      <dgm:prSet/>
      <dgm:spPr/>
      <dgm:t>
        <a:bodyPr/>
        <a:lstStyle/>
        <a:p>
          <a:endParaRPr lang="ru-RU"/>
        </a:p>
      </dgm:t>
    </dgm:pt>
    <dgm:pt modelId="{F3AA9E88-11F7-4B56-83D4-83DECAE92D9D}" type="sibTrans" cxnId="{E0BB634D-6A13-4AA6-BD39-CC52585AB52A}">
      <dgm:prSet/>
      <dgm:spPr/>
      <dgm:t>
        <a:bodyPr/>
        <a:lstStyle/>
        <a:p>
          <a:endParaRPr lang="ru-RU"/>
        </a:p>
      </dgm:t>
    </dgm:pt>
    <dgm:pt modelId="{E64C6642-FCB7-43D9-8255-102F46EC45E8}" type="pres">
      <dgm:prSet presAssocID="{9CB41508-67D5-4C48-872A-85FE9216B505}" presName="CompostProcess" presStyleCnt="0">
        <dgm:presLayoutVars>
          <dgm:dir/>
          <dgm:resizeHandles val="exact"/>
        </dgm:presLayoutVars>
      </dgm:prSet>
      <dgm:spPr/>
    </dgm:pt>
    <dgm:pt modelId="{D4ABC720-2D51-4CA0-88DF-2CB76EA0C456}" type="pres">
      <dgm:prSet presAssocID="{9CB41508-67D5-4C48-872A-85FE9216B505}" presName="arrow" presStyleLbl="bgShp" presStyleIdx="0" presStyleCnt="1" custLinFactNeighborX="-26793" custLinFactNeighborY="-13281"/>
      <dgm:spPr/>
    </dgm:pt>
    <dgm:pt modelId="{D7F3C297-C4C6-4045-B819-01476A886603}" type="pres">
      <dgm:prSet presAssocID="{9CB41508-67D5-4C48-872A-85FE9216B505}" presName="linearProcess" presStyleCnt="0"/>
      <dgm:spPr/>
    </dgm:pt>
    <dgm:pt modelId="{94712A1A-94C2-47D9-BCC6-F6417051FBF6}" type="pres">
      <dgm:prSet presAssocID="{ADA079C4-A671-4136-9232-C518F9FEB570}" presName="textNode" presStyleLbl="node1" presStyleIdx="0" presStyleCnt="2" custScaleX="102050" custScaleY="17592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4FFB71D-88C4-4E87-BF54-1999306A86C8}" type="pres">
      <dgm:prSet presAssocID="{F3AA9E88-11F7-4B56-83D4-83DECAE92D9D}" presName="sibTrans" presStyleCnt="0"/>
      <dgm:spPr/>
    </dgm:pt>
    <dgm:pt modelId="{E4975340-ABEF-419F-B29B-AF6EB6E5E0C9}" type="pres">
      <dgm:prSet presAssocID="{5BBD092B-710C-415A-98C0-07D2C0A0A330}" presName="textNode" presStyleLbl="node1" presStyleIdx="1" presStyleCnt="2" custScaleY="115196" custLinFactNeighborX="7805" custLinFactNeighborY="367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836F210-9A15-415B-AC88-1ADCF20B4CAD}" type="presOf" srcId="{ADA079C4-A671-4136-9232-C518F9FEB570}" destId="{94712A1A-94C2-47D9-BCC6-F6417051FBF6}" srcOrd="0" destOrd="0" presId="urn:microsoft.com/office/officeart/2005/8/layout/hProcess9"/>
    <dgm:cxn modelId="{E0BB634D-6A13-4AA6-BD39-CC52585AB52A}" srcId="{9CB41508-67D5-4C48-872A-85FE9216B505}" destId="{ADA079C4-A671-4136-9232-C518F9FEB570}" srcOrd="0" destOrd="0" parTransId="{3AB0B429-3680-470F-99CE-E9E96E077D73}" sibTransId="{F3AA9E88-11F7-4B56-83D4-83DECAE92D9D}"/>
    <dgm:cxn modelId="{3BA1B5FF-6A0D-4581-BC61-989C333C19F0}" type="presOf" srcId="{5BBD092B-710C-415A-98C0-07D2C0A0A330}" destId="{E4975340-ABEF-419F-B29B-AF6EB6E5E0C9}" srcOrd="0" destOrd="0" presId="urn:microsoft.com/office/officeart/2005/8/layout/hProcess9"/>
    <dgm:cxn modelId="{5DA35511-2DE9-4F03-B409-9EDC2F0B75EA}" type="presOf" srcId="{9CB41508-67D5-4C48-872A-85FE9216B505}" destId="{E64C6642-FCB7-43D9-8255-102F46EC45E8}" srcOrd="0" destOrd="0" presId="urn:microsoft.com/office/officeart/2005/8/layout/hProcess9"/>
    <dgm:cxn modelId="{8246315D-C81C-4A88-9E17-D9E33272D2AA}" srcId="{9CB41508-67D5-4C48-872A-85FE9216B505}" destId="{5BBD092B-710C-415A-98C0-07D2C0A0A330}" srcOrd="1" destOrd="0" parTransId="{F66E7EC7-958D-4F3D-A713-05FE41CFBCAE}" sibTransId="{6822C343-0F59-4C8C-B054-C8E8EF3FEC7D}"/>
    <dgm:cxn modelId="{9FF8C27C-304F-4DAF-979A-4DBD10EFE679}" type="presParOf" srcId="{E64C6642-FCB7-43D9-8255-102F46EC45E8}" destId="{D4ABC720-2D51-4CA0-88DF-2CB76EA0C456}" srcOrd="0" destOrd="0" presId="urn:microsoft.com/office/officeart/2005/8/layout/hProcess9"/>
    <dgm:cxn modelId="{D069AB59-818A-4940-BDD9-2A8BED23F84F}" type="presParOf" srcId="{E64C6642-FCB7-43D9-8255-102F46EC45E8}" destId="{D7F3C297-C4C6-4045-B819-01476A886603}" srcOrd="1" destOrd="0" presId="urn:microsoft.com/office/officeart/2005/8/layout/hProcess9"/>
    <dgm:cxn modelId="{F601BCB5-888C-4D56-9495-873F2EF08E15}" type="presParOf" srcId="{D7F3C297-C4C6-4045-B819-01476A886603}" destId="{94712A1A-94C2-47D9-BCC6-F6417051FBF6}" srcOrd="0" destOrd="0" presId="urn:microsoft.com/office/officeart/2005/8/layout/hProcess9"/>
    <dgm:cxn modelId="{E1ECF855-D569-4EEF-BA97-A08CC8987188}" type="presParOf" srcId="{D7F3C297-C4C6-4045-B819-01476A886603}" destId="{D4FFB71D-88C4-4E87-BF54-1999306A86C8}" srcOrd="1" destOrd="0" presId="urn:microsoft.com/office/officeart/2005/8/layout/hProcess9"/>
    <dgm:cxn modelId="{0AEE3DA9-63B9-4740-AAA2-1F5A513A6D0F}" type="presParOf" srcId="{D7F3C297-C4C6-4045-B819-01476A886603}" destId="{E4975340-ABEF-419F-B29B-AF6EB6E5E0C9}" srcOrd="2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574BD28B-A6DA-4C78-891B-A35E40B7976C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32BB9588-3850-4A6C-B1A1-AA84C571B3DB}">
      <dgm:prSet phldrT="[Текст]" custT="1"/>
      <dgm:spPr>
        <a:solidFill>
          <a:srgbClr val="CCECFF"/>
        </a:solidFill>
      </dgm:spPr>
      <dgm:t>
        <a:bodyPr/>
        <a:lstStyle/>
        <a:p>
          <a:r>
            <a:rPr lang="ru-RU" sz="1800" b="1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В 2019 году депутат приобрел автомобиль стоимостью               350 тысяч рублей</a:t>
          </a:r>
          <a:endParaRPr lang="ru-RU" sz="1800" b="1" dirty="0">
            <a:solidFill>
              <a:srgbClr val="002060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63BE9635-7563-4441-9EAF-0A885EA1B5C1}" type="parTrans" cxnId="{2D797FE2-E0B2-4380-B8DB-55352B9A6BA3}">
      <dgm:prSet/>
      <dgm:spPr/>
      <dgm:t>
        <a:bodyPr/>
        <a:lstStyle/>
        <a:p>
          <a:endParaRPr lang="ru-RU"/>
        </a:p>
      </dgm:t>
    </dgm:pt>
    <dgm:pt modelId="{29AD1A09-7983-40D3-8ED4-09B553D61C32}" type="sibTrans" cxnId="{2D797FE2-E0B2-4380-B8DB-55352B9A6BA3}">
      <dgm:prSet/>
      <dgm:spPr/>
      <dgm:t>
        <a:bodyPr/>
        <a:lstStyle/>
        <a:p>
          <a:endParaRPr lang="ru-RU"/>
        </a:p>
      </dgm:t>
    </dgm:pt>
    <dgm:pt modelId="{3E2E5391-C8FA-48E8-A4AF-FEBEB344B1B4}">
      <dgm:prSet phldrT="[Текст]" custT="1"/>
      <dgm:spPr>
        <a:solidFill>
          <a:srgbClr val="CCECFF"/>
        </a:solidFill>
      </dgm:spPr>
      <dgm:t>
        <a:bodyPr/>
        <a:lstStyle/>
        <a:p>
          <a:r>
            <a:rPr lang="ru-RU" sz="1800" b="1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В 2019 году супруга депутата приобрела земельный участок на сумму 500 тысяч рублей</a:t>
          </a:r>
          <a:endParaRPr lang="ru-RU" sz="1800" b="1" dirty="0">
            <a:solidFill>
              <a:srgbClr val="002060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3F0FEDD6-AE3A-4C27-AF4B-42F2E1D695DD}" type="parTrans" cxnId="{0F78AD2D-96FE-4FBA-AD71-EA68C906A313}">
      <dgm:prSet/>
      <dgm:spPr/>
      <dgm:t>
        <a:bodyPr/>
        <a:lstStyle/>
        <a:p>
          <a:endParaRPr lang="ru-RU"/>
        </a:p>
      </dgm:t>
    </dgm:pt>
    <dgm:pt modelId="{85E94669-DC67-4B04-8A35-C8A49CCB3AD2}" type="sibTrans" cxnId="{0F78AD2D-96FE-4FBA-AD71-EA68C906A313}">
      <dgm:prSet/>
      <dgm:spPr/>
      <dgm:t>
        <a:bodyPr/>
        <a:lstStyle/>
        <a:p>
          <a:endParaRPr lang="ru-RU"/>
        </a:p>
      </dgm:t>
    </dgm:pt>
    <dgm:pt modelId="{8CB63E17-B7EC-4F3E-AD0F-8121079017FB}">
      <dgm:prSet phldrT="[Текст]" custT="1"/>
      <dgm:spPr>
        <a:solidFill>
          <a:srgbClr val="CCECFF"/>
        </a:solidFill>
      </dgm:spPr>
      <dgm:t>
        <a:bodyPr/>
        <a:lstStyle/>
        <a:p>
          <a:r>
            <a:rPr lang="ru-RU" sz="1800" b="1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Совместный доход семьи за период с 2016  по 2018 годы (3 последних года до отчетного периода) – 1,5 млн. рублей</a:t>
          </a:r>
          <a:endParaRPr lang="ru-RU" sz="1800" b="1" dirty="0">
            <a:solidFill>
              <a:srgbClr val="002060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DA08845E-577B-4386-B486-AC8B8074202D}" type="parTrans" cxnId="{36335BC7-7A60-4490-8AEC-43918D4914A9}">
      <dgm:prSet/>
      <dgm:spPr/>
      <dgm:t>
        <a:bodyPr/>
        <a:lstStyle/>
        <a:p>
          <a:endParaRPr lang="ru-RU"/>
        </a:p>
      </dgm:t>
    </dgm:pt>
    <dgm:pt modelId="{828BCDB9-039E-41CE-A329-92A19C12B20E}" type="sibTrans" cxnId="{36335BC7-7A60-4490-8AEC-43918D4914A9}">
      <dgm:prSet/>
      <dgm:spPr/>
      <dgm:t>
        <a:bodyPr/>
        <a:lstStyle/>
        <a:p>
          <a:endParaRPr lang="ru-RU"/>
        </a:p>
      </dgm:t>
    </dgm:pt>
    <dgm:pt modelId="{69AD1C6C-B88B-4AD8-AD4A-48529FA8416E}">
      <dgm:prSet custT="1"/>
      <dgm:spPr>
        <a:solidFill>
          <a:srgbClr val="CCECFF"/>
        </a:solidFill>
      </dgm:spPr>
      <dgm:t>
        <a:bodyPr/>
        <a:lstStyle/>
        <a:p>
          <a:r>
            <a:rPr lang="ru-RU" sz="1800" b="1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До 30 апреля    2020 года депутат представляет уведомление</a:t>
          </a:r>
          <a:endParaRPr lang="ru-RU" sz="1800" b="1" dirty="0">
            <a:solidFill>
              <a:srgbClr val="002060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76F3FF87-FFA1-4368-959D-296C606EF2EE}" type="parTrans" cxnId="{94CE7E25-ECA2-45A0-9CFA-61C8DF12FE3B}">
      <dgm:prSet/>
      <dgm:spPr/>
      <dgm:t>
        <a:bodyPr/>
        <a:lstStyle/>
        <a:p>
          <a:endParaRPr lang="ru-RU"/>
        </a:p>
      </dgm:t>
    </dgm:pt>
    <dgm:pt modelId="{A8FF4420-9CDC-4CB2-BBEA-A4945D3A5C19}" type="sibTrans" cxnId="{94CE7E25-ECA2-45A0-9CFA-61C8DF12FE3B}">
      <dgm:prSet/>
      <dgm:spPr/>
      <dgm:t>
        <a:bodyPr/>
        <a:lstStyle/>
        <a:p>
          <a:endParaRPr lang="ru-RU"/>
        </a:p>
      </dgm:t>
    </dgm:pt>
    <dgm:pt modelId="{8B7722E0-DD30-4EDE-8EAD-82436585478F}" type="pres">
      <dgm:prSet presAssocID="{574BD28B-A6DA-4C78-891B-A35E40B7976C}" presName="CompostProcess" presStyleCnt="0">
        <dgm:presLayoutVars>
          <dgm:dir/>
          <dgm:resizeHandles val="exact"/>
        </dgm:presLayoutVars>
      </dgm:prSet>
      <dgm:spPr/>
    </dgm:pt>
    <dgm:pt modelId="{D0FA1BC6-F141-46D8-8482-EBA283C20433}" type="pres">
      <dgm:prSet presAssocID="{574BD28B-A6DA-4C78-891B-A35E40B7976C}" presName="arrow" presStyleLbl="bgShp" presStyleIdx="0" presStyleCnt="1"/>
      <dgm:spPr>
        <a:solidFill>
          <a:srgbClr val="00B0F0"/>
        </a:solidFill>
      </dgm:spPr>
    </dgm:pt>
    <dgm:pt modelId="{59B7EA3E-B950-469E-8B46-C349E7AE7B5A}" type="pres">
      <dgm:prSet presAssocID="{574BD28B-A6DA-4C78-891B-A35E40B7976C}" presName="linearProcess" presStyleCnt="0"/>
      <dgm:spPr/>
    </dgm:pt>
    <dgm:pt modelId="{5BDB2285-C8D5-486E-A7EB-DF6E56F8D230}" type="pres">
      <dgm:prSet presAssocID="{32BB9588-3850-4A6C-B1A1-AA84C571B3DB}" presName="textNode" presStyleLbl="node1" presStyleIdx="0" presStyleCnt="4" custScaleY="15347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4A1CBDF-B488-41F5-B4F9-D0593270F63D}" type="pres">
      <dgm:prSet presAssocID="{29AD1A09-7983-40D3-8ED4-09B553D61C32}" presName="sibTrans" presStyleCnt="0"/>
      <dgm:spPr/>
    </dgm:pt>
    <dgm:pt modelId="{62105D6C-BD35-4C9C-91A0-0F39CB380B09}" type="pres">
      <dgm:prSet presAssocID="{3E2E5391-C8FA-48E8-A4AF-FEBEB344B1B4}" presName="textNode" presStyleLbl="node1" presStyleIdx="1" presStyleCnt="4" custScaleX="113407" custScaleY="18017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E4F69DB-0B3D-47B5-B247-FC807920A9FE}" type="pres">
      <dgm:prSet presAssocID="{85E94669-DC67-4B04-8A35-C8A49CCB3AD2}" presName="sibTrans" presStyleCnt="0"/>
      <dgm:spPr/>
    </dgm:pt>
    <dgm:pt modelId="{47EEB815-EBC6-476D-95A8-C701829B1078}" type="pres">
      <dgm:prSet presAssocID="{8CB63E17-B7EC-4F3E-AD0F-8121079017FB}" presName="textNode" presStyleLbl="node1" presStyleIdx="2" presStyleCnt="4" custScaleY="23562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C016035-98A0-4D07-86CE-221134DE1DE0}" type="pres">
      <dgm:prSet presAssocID="{828BCDB9-039E-41CE-A329-92A19C12B20E}" presName="sibTrans" presStyleCnt="0"/>
      <dgm:spPr/>
    </dgm:pt>
    <dgm:pt modelId="{F6B748AD-2462-4B5E-B235-C36DB66AE90F}" type="pres">
      <dgm:prSet presAssocID="{69AD1C6C-B88B-4AD8-AD4A-48529FA8416E}" presName="textNode" presStyleLbl="node1" presStyleIdx="3" presStyleCnt="4" custScaleY="165798" custLinFactNeighborX="-3266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6335BC7-7A60-4490-8AEC-43918D4914A9}" srcId="{574BD28B-A6DA-4C78-891B-A35E40B7976C}" destId="{8CB63E17-B7EC-4F3E-AD0F-8121079017FB}" srcOrd="2" destOrd="0" parTransId="{DA08845E-577B-4386-B486-AC8B8074202D}" sibTransId="{828BCDB9-039E-41CE-A329-92A19C12B20E}"/>
    <dgm:cxn modelId="{5FDB6E9B-1281-4A0E-AEAE-92F657E9221E}" type="presOf" srcId="{574BD28B-A6DA-4C78-891B-A35E40B7976C}" destId="{8B7722E0-DD30-4EDE-8EAD-82436585478F}" srcOrd="0" destOrd="0" presId="urn:microsoft.com/office/officeart/2005/8/layout/hProcess9"/>
    <dgm:cxn modelId="{2D797FE2-E0B2-4380-B8DB-55352B9A6BA3}" srcId="{574BD28B-A6DA-4C78-891B-A35E40B7976C}" destId="{32BB9588-3850-4A6C-B1A1-AA84C571B3DB}" srcOrd="0" destOrd="0" parTransId="{63BE9635-7563-4441-9EAF-0A885EA1B5C1}" sibTransId="{29AD1A09-7983-40D3-8ED4-09B553D61C32}"/>
    <dgm:cxn modelId="{0F78AD2D-96FE-4FBA-AD71-EA68C906A313}" srcId="{574BD28B-A6DA-4C78-891B-A35E40B7976C}" destId="{3E2E5391-C8FA-48E8-A4AF-FEBEB344B1B4}" srcOrd="1" destOrd="0" parTransId="{3F0FEDD6-AE3A-4C27-AF4B-42F2E1D695DD}" sibTransId="{85E94669-DC67-4B04-8A35-C8A49CCB3AD2}"/>
    <dgm:cxn modelId="{73C31B7E-9C6D-439E-9DFC-406845811370}" type="presOf" srcId="{32BB9588-3850-4A6C-B1A1-AA84C571B3DB}" destId="{5BDB2285-C8D5-486E-A7EB-DF6E56F8D230}" srcOrd="0" destOrd="0" presId="urn:microsoft.com/office/officeart/2005/8/layout/hProcess9"/>
    <dgm:cxn modelId="{FBE67C45-A439-49EE-A46E-13478A805D70}" type="presOf" srcId="{8CB63E17-B7EC-4F3E-AD0F-8121079017FB}" destId="{47EEB815-EBC6-476D-95A8-C701829B1078}" srcOrd="0" destOrd="0" presId="urn:microsoft.com/office/officeart/2005/8/layout/hProcess9"/>
    <dgm:cxn modelId="{9A5920EA-2870-4519-B0D3-CCCC0D28A791}" type="presOf" srcId="{3E2E5391-C8FA-48E8-A4AF-FEBEB344B1B4}" destId="{62105D6C-BD35-4C9C-91A0-0F39CB380B09}" srcOrd="0" destOrd="0" presId="urn:microsoft.com/office/officeart/2005/8/layout/hProcess9"/>
    <dgm:cxn modelId="{D32FBA5C-A053-4445-9DD8-9A5C3EF96195}" type="presOf" srcId="{69AD1C6C-B88B-4AD8-AD4A-48529FA8416E}" destId="{F6B748AD-2462-4B5E-B235-C36DB66AE90F}" srcOrd="0" destOrd="0" presId="urn:microsoft.com/office/officeart/2005/8/layout/hProcess9"/>
    <dgm:cxn modelId="{94CE7E25-ECA2-45A0-9CFA-61C8DF12FE3B}" srcId="{574BD28B-A6DA-4C78-891B-A35E40B7976C}" destId="{69AD1C6C-B88B-4AD8-AD4A-48529FA8416E}" srcOrd="3" destOrd="0" parTransId="{76F3FF87-FFA1-4368-959D-296C606EF2EE}" sibTransId="{A8FF4420-9CDC-4CB2-BBEA-A4945D3A5C19}"/>
    <dgm:cxn modelId="{B6256985-AF63-45D1-965F-D1EF11E5FBAB}" type="presParOf" srcId="{8B7722E0-DD30-4EDE-8EAD-82436585478F}" destId="{D0FA1BC6-F141-46D8-8482-EBA283C20433}" srcOrd="0" destOrd="0" presId="urn:microsoft.com/office/officeart/2005/8/layout/hProcess9"/>
    <dgm:cxn modelId="{010F92B8-5C0A-43DC-A7B6-FA89AFB20D0F}" type="presParOf" srcId="{8B7722E0-DD30-4EDE-8EAD-82436585478F}" destId="{59B7EA3E-B950-469E-8B46-C349E7AE7B5A}" srcOrd="1" destOrd="0" presId="urn:microsoft.com/office/officeart/2005/8/layout/hProcess9"/>
    <dgm:cxn modelId="{11D64224-5186-478D-ABAD-90E6A092CF93}" type="presParOf" srcId="{59B7EA3E-B950-469E-8B46-C349E7AE7B5A}" destId="{5BDB2285-C8D5-486E-A7EB-DF6E56F8D230}" srcOrd="0" destOrd="0" presId="urn:microsoft.com/office/officeart/2005/8/layout/hProcess9"/>
    <dgm:cxn modelId="{863558D9-79DD-4F3D-8D50-EB12BB9C4E07}" type="presParOf" srcId="{59B7EA3E-B950-469E-8B46-C349E7AE7B5A}" destId="{44A1CBDF-B488-41F5-B4F9-D0593270F63D}" srcOrd="1" destOrd="0" presId="urn:microsoft.com/office/officeart/2005/8/layout/hProcess9"/>
    <dgm:cxn modelId="{EE75049F-27E2-4EC0-8B7F-B3F53FA0E56A}" type="presParOf" srcId="{59B7EA3E-B950-469E-8B46-C349E7AE7B5A}" destId="{62105D6C-BD35-4C9C-91A0-0F39CB380B09}" srcOrd="2" destOrd="0" presId="urn:microsoft.com/office/officeart/2005/8/layout/hProcess9"/>
    <dgm:cxn modelId="{E66FBBA0-E262-478C-8973-2B56BC187995}" type="presParOf" srcId="{59B7EA3E-B950-469E-8B46-C349E7AE7B5A}" destId="{CE4F69DB-0B3D-47B5-B247-FC807920A9FE}" srcOrd="3" destOrd="0" presId="urn:microsoft.com/office/officeart/2005/8/layout/hProcess9"/>
    <dgm:cxn modelId="{2AA7FCF3-EDCF-4A34-8871-E497580A30FD}" type="presParOf" srcId="{59B7EA3E-B950-469E-8B46-C349E7AE7B5A}" destId="{47EEB815-EBC6-476D-95A8-C701829B1078}" srcOrd="4" destOrd="0" presId="urn:microsoft.com/office/officeart/2005/8/layout/hProcess9"/>
    <dgm:cxn modelId="{F0445DEC-844A-4BD1-9ED2-6AE75EE5957E}" type="presParOf" srcId="{59B7EA3E-B950-469E-8B46-C349E7AE7B5A}" destId="{AC016035-98A0-4D07-86CE-221134DE1DE0}" srcOrd="5" destOrd="0" presId="urn:microsoft.com/office/officeart/2005/8/layout/hProcess9"/>
    <dgm:cxn modelId="{413C8809-70ED-4AA8-A57C-37135814655B}" type="presParOf" srcId="{59B7EA3E-B950-469E-8B46-C349E7AE7B5A}" destId="{F6B748AD-2462-4B5E-B235-C36DB66AE90F}" srcOrd="6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89A856C7-83B6-43C7-B57D-4F47033DF93B}" type="doc">
      <dgm:prSet loTypeId="urn:microsoft.com/office/officeart/2005/8/layout/process2" loCatId="process" qsTypeId="urn:microsoft.com/office/officeart/2005/8/quickstyle/simple1" qsCatId="simple" csTypeId="urn:microsoft.com/office/officeart/2005/8/colors/accent1_2" csCatId="accent1" phldr="1"/>
      <dgm:spPr/>
    </dgm:pt>
    <dgm:pt modelId="{90C824AE-1691-40F6-B076-1BB5C4C8A703}">
      <dgm:prSet custT="1"/>
      <dgm:spPr>
        <a:solidFill>
          <a:schemeClr val="accent5">
            <a:lumMod val="75000"/>
          </a:schemeClr>
        </a:solidFill>
      </dgm:spPr>
      <dgm:t>
        <a:bodyPr/>
        <a:lstStyle/>
        <a:p>
          <a:r>
            <a:rPr lang="ru-RU" sz="1800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Расходы по сделкам в отчетном периоде </a:t>
          </a:r>
        </a:p>
        <a:p>
          <a:r>
            <a:rPr lang="ru-RU" sz="1800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совершались</a:t>
          </a:r>
          <a:endParaRPr lang="ru-RU" sz="1800" b="1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06DD909E-AA90-474E-AFD4-EBE3B5F99C72}" type="parTrans" cxnId="{69023DE4-54E2-497B-B7BF-B25F60F4885D}">
      <dgm:prSet/>
      <dgm:spPr/>
      <dgm:t>
        <a:bodyPr/>
        <a:lstStyle/>
        <a:p>
          <a:endParaRPr lang="ru-RU"/>
        </a:p>
      </dgm:t>
    </dgm:pt>
    <dgm:pt modelId="{D2685A6D-BE86-4780-A68D-840D16A6C3A5}" type="sibTrans" cxnId="{69023DE4-54E2-497B-B7BF-B25F60F4885D}">
      <dgm:prSet/>
      <dgm:spPr>
        <a:solidFill>
          <a:schemeClr val="accent5"/>
        </a:solidFill>
      </dgm:spPr>
      <dgm:t>
        <a:bodyPr/>
        <a:lstStyle/>
        <a:p>
          <a:endParaRPr lang="ru-RU"/>
        </a:p>
      </dgm:t>
    </dgm:pt>
    <dgm:pt modelId="{B6EC3809-2485-42A2-B555-27E96CC52806}">
      <dgm:prSet custT="1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r>
            <a:rPr lang="ru-RU" sz="1800" b="1" dirty="0" smtClean="0">
              <a:solidFill>
                <a:srgbClr val="C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Представление сведений о доходах в период декларационной кампании </a:t>
          </a:r>
        </a:p>
        <a:p>
          <a:r>
            <a:rPr lang="ru-RU" sz="1800" b="1" dirty="0" smtClean="0">
              <a:solidFill>
                <a:srgbClr val="C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сельскими депутатами (непостоянная основа)</a:t>
          </a:r>
          <a:endParaRPr lang="ru-RU" sz="1800" b="1" dirty="0">
            <a:solidFill>
              <a:srgbClr val="C00000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CAA5D8B0-28FE-4184-AE72-8482C3759D27}" type="parTrans" cxnId="{43D75B2F-A993-4388-8FEC-BA3E570703D7}">
      <dgm:prSet/>
      <dgm:spPr/>
      <dgm:t>
        <a:bodyPr/>
        <a:lstStyle/>
        <a:p>
          <a:endParaRPr lang="ru-RU"/>
        </a:p>
      </dgm:t>
    </dgm:pt>
    <dgm:pt modelId="{7BC39BA4-CA5D-425F-B6CE-8EBAE318F90D}" type="sibTrans" cxnId="{43D75B2F-A993-4388-8FEC-BA3E570703D7}">
      <dgm:prSet/>
      <dgm:spPr>
        <a:solidFill>
          <a:schemeClr val="accent5"/>
        </a:solidFill>
      </dgm:spPr>
      <dgm:t>
        <a:bodyPr/>
        <a:lstStyle/>
        <a:p>
          <a:endParaRPr lang="ru-RU"/>
        </a:p>
      </dgm:t>
    </dgm:pt>
    <dgm:pt modelId="{39DCDC52-209E-45C3-8645-AA22DEC794A6}">
      <dgm:prSet custT="1"/>
      <dgm:spPr>
        <a:solidFill>
          <a:schemeClr val="accent5">
            <a:lumMod val="75000"/>
          </a:schemeClr>
        </a:solidFill>
      </dgm:spPr>
      <dgm:t>
        <a:bodyPr/>
        <a:lstStyle/>
        <a:p>
          <a:r>
            <a:rPr lang="ru-RU" sz="1800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Представить справки о доходах                                          (на себя и членов семьи)</a:t>
          </a:r>
        </a:p>
        <a:p>
          <a:r>
            <a:rPr lang="ru-RU" sz="1800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(часть 2 статьи 1 Закона НСО № 216-ОЗ)</a:t>
          </a:r>
          <a:endParaRPr lang="ru-RU" sz="1800" b="1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29186476-7F00-4B71-88F9-A8AE00EDA129}" type="parTrans" cxnId="{02AAB1BD-5B6E-4993-AF82-7643B38B4841}">
      <dgm:prSet/>
      <dgm:spPr/>
      <dgm:t>
        <a:bodyPr/>
        <a:lstStyle/>
        <a:p>
          <a:endParaRPr lang="ru-RU"/>
        </a:p>
      </dgm:t>
    </dgm:pt>
    <dgm:pt modelId="{EB31FDC8-C2BB-40AD-AAFF-85EAF7A62CA6}" type="sibTrans" cxnId="{02AAB1BD-5B6E-4993-AF82-7643B38B4841}">
      <dgm:prSet/>
      <dgm:spPr>
        <a:solidFill>
          <a:schemeClr val="accent1"/>
        </a:solidFill>
      </dgm:spPr>
      <dgm:t>
        <a:bodyPr/>
        <a:lstStyle/>
        <a:p>
          <a:endParaRPr lang="ru-RU"/>
        </a:p>
      </dgm:t>
    </dgm:pt>
    <dgm:pt modelId="{CD48E4BA-C191-4323-89BA-DA44C67317DC}" type="pres">
      <dgm:prSet presAssocID="{89A856C7-83B6-43C7-B57D-4F47033DF93B}" presName="linearFlow" presStyleCnt="0">
        <dgm:presLayoutVars>
          <dgm:resizeHandles val="exact"/>
        </dgm:presLayoutVars>
      </dgm:prSet>
      <dgm:spPr/>
    </dgm:pt>
    <dgm:pt modelId="{5A231B75-D7FE-4D6A-8013-BC0A3095F05F}" type="pres">
      <dgm:prSet presAssocID="{B6EC3809-2485-42A2-B555-27E96CC52806}" presName="node" presStyleLbl="node1" presStyleIdx="0" presStyleCnt="3" custScaleX="225287" custScaleY="217197" custLinFactNeighborX="75" custLinFactNeighborY="-118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8FC6384-8672-4A75-8A69-5C9EC3C57E5B}" type="pres">
      <dgm:prSet presAssocID="{7BC39BA4-CA5D-425F-B6CE-8EBAE318F90D}" presName="sibTrans" presStyleLbl="sibTrans2D1" presStyleIdx="0" presStyleCnt="2" custLinFactNeighborX="40082" custLinFactNeighborY="16489"/>
      <dgm:spPr/>
      <dgm:t>
        <a:bodyPr/>
        <a:lstStyle/>
        <a:p>
          <a:endParaRPr lang="ru-RU"/>
        </a:p>
      </dgm:t>
    </dgm:pt>
    <dgm:pt modelId="{DDF6EDD6-20BE-443A-A69C-656C1A74B062}" type="pres">
      <dgm:prSet presAssocID="{7BC39BA4-CA5D-425F-B6CE-8EBAE318F90D}" presName="connectorText" presStyleLbl="sibTrans2D1" presStyleIdx="0" presStyleCnt="2"/>
      <dgm:spPr/>
      <dgm:t>
        <a:bodyPr/>
        <a:lstStyle/>
        <a:p>
          <a:endParaRPr lang="ru-RU"/>
        </a:p>
      </dgm:t>
    </dgm:pt>
    <dgm:pt modelId="{4C935403-2B6B-4F36-8010-6E8E49D78105}" type="pres">
      <dgm:prSet presAssocID="{90C824AE-1691-40F6-B076-1BB5C4C8A703}" presName="node" presStyleLbl="node1" presStyleIdx="1" presStyleCnt="3" custScaleX="203297" custScaleY="18878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21996A5-D1E6-40F1-98DF-36BB28018D7C}" type="pres">
      <dgm:prSet presAssocID="{D2685A6D-BE86-4780-A68D-840D16A6C3A5}" presName="sibTrans" presStyleLbl="sibTrans2D1" presStyleIdx="1" presStyleCnt="2" custLinFactNeighborX="43422" custLinFactNeighborY="10782"/>
      <dgm:spPr/>
      <dgm:t>
        <a:bodyPr/>
        <a:lstStyle/>
        <a:p>
          <a:endParaRPr lang="ru-RU"/>
        </a:p>
      </dgm:t>
    </dgm:pt>
    <dgm:pt modelId="{161D7A25-5E66-41C2-8078-0D6E60219813}" type="pres">
      <dgm:prSet presAssocID="{D2685A6D-BE86-4780-A68D-840D16A6C3A5}" presName="connectorText" presStyleLbl="sibTrans2D1" presStyleIdx="1" presStyleCnt="2"/>
      <dgm:spPr/>
      <dgm:t>
        <a:bodyPr/>
        <a:lstStyle/>
        <a:p>
          <a:endParaRPr lang="ru-RU"/>
        </a:p>
      </dgm:t>
    </dgm:pt>
    <dgm:pt modelId="{55E1C24E-B970-416C-B9B1-7DE59AEF8A20}" type="pres">
      <dgm:prSet presAssocID="{39DCDC52-209E-45C3-8645-AA22DEC794A6}" presName="node" presStyleLbl="node1" presStyleIdx="2" presStyleCnt="3" custScaleX="221358" custScaleY="21979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73C2F84-721E-4804-B656-DE123E1B48FB}" type="presOf" srcId="{89A856C7-83B6-43C7-B57D-4F47033DF93B}" destId="{CD48E4BA-C191-4323-89BA-DA44C67317DC}" srcOrd="0" destOrd="0" presId="urn:microsoft.com/office/officeart/2005/8/layout/process2"/>
    <dgm:cxn modelId="{69023DE4-54E2-497B-B7BF-B25F60F4885D}" srcId="{89A856C7-83B6-43C7-B57D-4F47033DF93B}" destId="{90C824AE-1691-40F6-B076-1BB5C4C8A703}" srcOrd="1" destOrd="0" parTransId="{06DD909E-AA90-474E-AFD4-EBE3B5F99C72}" sibTransId="{D2685A6D-BE86-4780-A68D-840D16A6C3A5}"/>
    <dgm:cxn modelId="{43D75B2F-A993-4388-8FEC-BA3E570703D7}" srcId="{89A856C7-83B6-43C7-B57D-4F47033DF93B}" destId="{B6EC3809-2485-42A2-B555-27E96CC52806}" srcOrd="0" destOrd="0" parTransId="{CAA5D8B0-28FE-4184-AE72-8482C3759D27}" sibTransId="{7BC39BA4-CA5D-425F-B6CE-8EBAE318F90D}"/>
    <dgm:cxn modelId="{4DD1BA45-7A43-42D3-8D47-45DC47CBEEAC}" type="presOf" srcId="{D2685A6D-BE86-4780-A68D-840D16A6C3A5}" destId="{321996A5-D1E6-40F1-98DF-36BB28018D7C}" srcOrd="0" destOrd="0" presId="urn:microsoft.com/office/officeart/2005/8/layout/process2"/>
    <dgm:cxn modelId="{87587ED7-918C-4992-B75A-51ABF3837C81}" type="presOf" srcId="{90C824AE-1691-40F6-B076-1BB5C4C8A703}" destId="{4C935403-2B6B-4F36-8010-6E8E49D78105}" srcOrd="0" destOrd="0" presId="urn:microsoft.com/office/officeart/2005/8/layout/process2"/>
    <dgm:cxn modelId="{2272EB10-D8FE-44AF-A1BA-EDCD6C228749}" type="presOf" srcId="{39DCDC52-209E-45C3-8645-AA22DEC794A6}" destId="{55E1C24E-B970-416C-B9B1-7DE59AEF8A20}" srcOrd="0" destOrd="0" presId="urn:microsoft.com/office/officeart/2005/8/layout/process2"/>
    <dgm:cxn modelId="{1E71FF69-5BAD-4DCF-BDBD-027694C51BED}" type="presOf" srcId="{D2685A6D-BE86-4780-A68D-840D16A6C3A5}" destId="{161D7A25-5E66-41C2-8078-0D6E60219813}" srcOrd="1" destOrd="0" presId="urn:microsoft.com/office/officeart/2005/8/layout/process2"/>
    <dgm:cxn modelId="{A8254BE6-0113-4C30-8F3B-D69CEBA762A8}" type="presOf" srcId="{7BC39BA4-CA5D-425F-B6CE-8EBAE318F90D}" destId="{DDF6EDD6-20BE-443A-A69C-656C1A74B062}" srcOrd="1" destOrd="0" presId="urn:microsoft.com/office/officeart/2005/8/layout/process2"/>
    <dgm:cxn modelId="{990781A1-CECF-4778-8C51-DD71F1532833}" type="presOf" srcId="{7BC39BA4-CA5D-425F-B6CE-8EBAE318F90D}" destId="{78FC6384-8672-4A75-8A69-5C9EC3C57E5B}" srcOrd="0" destOrd="0" presId="urn:microsoft.com/office/officeart/2005/8/layout/process2"/>
    <dgm:cxn modelId="{02AAB1BD-5B6E-4993-AF82-7643B38B4841}" srcId="{89A856C7-83B6-43C7-B57D-4F47033DF93B}" destId="{39DCDC52-209E-45C3-8645-AA22DEC794A6}" srcOrd="2" destOrd="0" parTransId="{29186476-7F00-4B71-88F9-A8AE00EDA129}" sibTransId="{EB31FDC8-C2BB-40AD-AAFF-85EAF7A62CA6}"/>
    <dgm:cxn modelId="{530D8BBC-0696-4BDB-8781-2689D20EB2AE}" type="presOf" srcId="{B6EC3809-2485-42A2-B555-27E96CC52806}" destId="{5A231B75-D7FE-4D6A-8013-BC0A3095F05F}" srcOrd="0" destOrd="0" presId="urn:microsoft.com/office/officeart/2005/8/layout/process2"/>
    <dgm:cxn modelId="{E98D9BBC-3B02-4BC9-A686-AF3F484667AD}" type="presParOf" srcId="{CD48E4BA-C191-4323-89BA-DA44C67317DC}" destId="{5A231B75-D7FE-4D6A-8013-BC0A3095F05F}" srcOrd="0" destOrd="0" presId="urn:microsoft.com/office/officeart/2005/8/layout/process2"/>
    <dgm:cxn modelId="{BAB99823-C934-4FF0-A555-5B596F6BDAAC}" type="presParOf" srcId="{CD48E4BA-C191-4323-89BA-DA44C67317DC}" destId="{78FC6384-8672-4A75-8A69-5C9EC3C57E5B}" srcOrd="1" destOrd="0" presId="urn:microsoft.com/office/officeart/2005/8/layout/process2"/>
    <dgm:cxn modelId="{72B299AE-2138-4872-99F0-CCABFCD6F52B}" type="presParOf" srcId="{78FC6384-8672-4A75-8A69-5C9EC3C57E5B}" destId="{DDF6EDD6-20BE-443A-A69C-656C1A74B062}" srcOrd="0" destOrd="0" presId="urn:microsoft.com/office/officeart/2005/8/layout/process2"/>
    <dgm:cxn modelId="{B4867A6F-6986-4BA7-8022-5AAAB4680B85}" type="presParOf" srcId="{CD48E4BA-C191-4323-89BA-DA44C67317DC}" destId="{4C935403-2B6B-4F36-8010-6E8E49D78105}" srcOrd="2" destOrd="0" presId="urn:microsoft.com/office/officeart/2005/8/layout/process2"/>
    <dgm:cxn modelId="{25E6FD23-6426-4D72-B8AB-91FA8888B4B9}" type="presParOf" srcId="{CD48E4BA-C191-4323-89BA-DA44C67317DC}" destId="{321996A5-D1E6-40F1-98DF-36BB28018D7C}" srcOrd="3" destOrd="0" presId="urn:microsoft.com/office/officeart/2005/8/layout/process2"/>
    <dgm:cxn modelId="{5BE49333-4F9A-40C5-A343-BE1DE1E4CDE2}" type="presParOf" srcId="{321996A5-D1E6-40F1-98DF-36BB28018D7C}" destId="{161D7A25-5E66-41C2-8078-0D6E60219813}" srcOrd="0" destOrd="0" presId="urn:microsoft.com/office/officeart/2005/8/layout/process2"/>
    <dgm:cxn modelId="{1BB2A756-B071-47B9-BF40-B88365AE9FAF}" type="presParOf" srcId="{CD48E4BA-C191-4323-89BA-DA44C67317DC}" destId="{55E1C24E-B970-416C-B9B1-7DE59AEF8A20}" srcOrd="4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574BD28B-A6DA-4C78-891B-A35E40B7976C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32BB9588-3850-4A6C-B1A1-AA84C571B3DB}">
      <dgm:prSet phldrT="[Текст]" custT="1"/>
      <dgm:spPr>
        <a:solidFill>
          <a:srgbClr val="CCECFF"/>
        </a:solidFill>
      </dgm:spPr>
      <dgm:t>
        <a:bodyPr/>
        <a:lstStyle/>
        <a:p>
          <a:r>
            <a:rPr lang="ru-RU" sz="1600" b="1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В 2019 году депутат приобрел квартиру                          (2,5 млн. рублей)</a:t>
          </a:r>
          <a:endParaRPr lang="ru-RU" sz="1600" b="1" dirty="0">
            <a:solidFill>
              <a:srgbClr val="002060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63BE9635-7563-4441-9EAF-0A885EA1B5C1}" type="parTrans" cxnId="{2D797FE2-E0B2-4380-B8DB-55352B9A6BA3}">
      <dgm:prSet/>
      <dgm:spPr/>
      <dgm:t>
        <a:bodyPr/>
        <a:lstStyle/>
        <a:p>
          <a:endParaRPr lang="ru-RU"/>
        </a:p>
      </dgm:t>
    </dgm:pt>
    <dgm:pt modelId="{29AD1A09-7983-40D3-8ED4-09B553D61C32}" type="sibTrans" cxnId="{2D797FE2-E0B2-4380-B8DB-55352B9A6BA3}">
      <dgm:prSet/>
      <dgm:spPr/>
      <dgm:t>
        <a:bodyPr/>
        <a:lstStyle/>
        <a:p>
          <a:endParaRPr lang="ru-RU"/>
        </a:p>
      </dgm:t>
    </dgm:pt>
    <dgm:pt modelId="{3E2E5391-C8FA-48E8-A4AF-FEBEB344B1B4}">
      <dgm:prSet phldrT="[Текст]" custT="1"/>
      <dgm:spPr>
        <a:solidFill>
          <a:srgbClr val="CCECFF"/>
        </a:solidFill>
      </dgm:spPr>
      <dgm:t>
        <a:bodyPr/>
        <a:lstStyle/>
        <a:p>
          <a:r>
            <a:rPr lang="ru-RU" sz="1600" b="1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В 2019 году у супруги и ребенка депутата расходов по сделкам                                    (часть 1 статьи 3 ФЗ № 230-ФЗ)                           не было</a:t>
          </a:r>
          <a:endParaRPr lang="ru-RU" sz="1600" b="1" dirty="0">
            <a:solidFill>
              <a:srgbClr val="002060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3F0FEDD6-AE3A-4C27-AF4B-42F2E1D695DD}" type="parTrans" cxnId="{0F78AD2D-96FE-4FBA-AD71-EA68C906A313}">
      <dgm:prSet/>
      <dgm:spPr/>
      <dgm:t>
        <a:bodyPr/>
        <a:lstStyle/>
        <a:p>
          <a:endParaRPr lang="ru-RU"/>
        </a:p>
      </dgm:t>
    </dgm:pt>
    <dgm:pt modelId="{85E94669-DC67-4B04-8A35-C8A49CCB3AD2}" type="sibTrans" cxnId="{0F78AD2D-96FE-4FBA-AD71-EA68C906A313}">
      <dgm:prSet/>
      <dgm:spPr/>
      <dgm:t>
        <a:bodyPr/>
        <a:lstStyle/>
        <a:p>
          <a:endParaRPr lang="ru-RU"/>
        </a:p>
      </dgm:t>
    </dgm:pt>
    <dgm:pt modelId="{8CB63E17-B7EC-4F3E-AD0F-8121079017FB}">
      <dgm:prSet phldrT="[Текст]" custT="1"/>
      <dgm:spPr>
        <a:solidFill>
          <a:srgbClr val="CCECFF"/>
        </a:solidFill>
      </dgm:spPr>
      <dgm:t>
        <a:bodyPr/>
        <a:lstStyle/>
        <a:p>
          <a:r>
            <a:rPr lang="ru-RU" sz="1600" b="1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Совместный доход семьи за период с 2016  по 2018 годы                      (3 последних года до отчетного периода) –                                1,5 млн. рублей</a:t>
          </a:r>
          <a:endParaRPr lang="ru-RU" sz="1600" b="1" dirty="0">
            <a:solidFill>
              <a:srgbClr val="002060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DA08845E-577B-4386-B486-AC8B8074202D}" type="parTrans" cxnId="{36335BC7-7A60-4490-8AEC-43918D4914A9}">
      <dgm:prSet/>
      <dgm:spPr/>
      <dgm:t>
        <a:bodyPr/>
        <a:lstStyle/>
        <a:p>
          <a:endParaRPr lang="ru-RU"/>
        </a:p>
      </dgm:t>
    </dgm:pt>
    <dgm:pt modelId="{828BCDB9-039E-41CE-A329-92A19C12B20E}" type="sibTrans" cxnId="{36335BC7-7A60-4490-8AEC-43918D4914A9}">
      <dgm:prSet/>
      <dgm:spPr/>
      <dgm:t>
        <a:bodyPr/>
        <a:lstStyle/>
        <a:p>
          <a:endParaRPr lang="ru-RU"/>
        </a:p>
      </dgm:t>
    </dgm:pt>
    <dgm:pt modelId="{69AD1C6C-B88B-4AD8-AD4A-48529FA8416E}">
      <dgm:prSet custT="1"/>
      <dgm:spPr>
        <a:solidFill>
          <a:srgbClr val="CCECFF"/>
        </a:solidFill>
      </dgm:spPr>
      <dgm:t>
        <a:bodyPr/>
        <a:lstStyle/>
        <a:p>
          <a:r>
            <a:rPr lang="ru-RU" sz="1600" b="1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До 30 апреля                       2020 года депутат представляет                         3 справки о доходах (в справке на себя заполняет                   раздел 2)</a:t>
          </a:r>
          <a:endParaRPr lang="ru-RU" sz="1600" b="1" dirty="0">
            <a:solidFill>
              <a:srgbClr val="002060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76F3FF87-FFA1-4368-959D-296C606EF2EE}" type="parTrans" cxnId="{94CE7E25-ECA2-45A0-9CFA-61C8DF12FE3B}">
      <dgm:prSet/>
      <dgm:spPr/>
      <dgm:t>
        <a:bodyPr/>
        <a:lstStyle/>
        <a:p>
          <a:endParaRPr lang="ru-RU"/>
        </a:p>
      </dgm:t>
    </dgm:pt>
    <dgm:pt modelId="{A8FF4420-9CDC-4CB2-BBEA-A4945D3A5C19}" type="sibTrans" cxnId="{94CE7E25-ECA2-45A0-9CFA-61C8DF12FE3B}">
      <dgm:prSet/>
      <dgm:spPr/>
      <dgm:t>
        <a:bodyPr/>
        <a:lstStyle/>
        <a:p>
          <a:endParaRPr lang="ru-RU"/>
        </a:p>
      </dgm:t>
    </dgm:pt>
    <dgm:pt modelId="{8B7722E0-DD30-4EDE-8EAD-82436585478F}" type="pres">
      <dgm:prSet presAssocID="{574BD28B-A6DA-4C78-891B-A35E40B7976C}" presName="CompostProcess" presStyleCnt="0">
        <dgm:presLayoutVars>
          <dgm:dir/>
          <dgm:resizeHandles val="exact"/>
        </dgm:presLayoutVars>
      </dgm:prSet>
      <dgm:spPr/>
    </dgm:pt>
    <dgm:pt modelId="{D0FA1BC6-F141-46D8-8482-EBA283C20433}" type="pres">
      <dgm:prSet presAssocID="{574BD28B-A6DA-4C78-891B-A35E40B7976C}" presName="arrow" presStyleLbl="bgShp" presStyleIdx="0" presStyleCnt="1"/>
      <dgm:spPr>
        <a:solidFill>
          <a:srgbClr val="00B0F0"/>
        </a:solidFill>
      </dgm:spPr>
    </dgm:pt>
    <dgm:pt modelId="{59B7EA3E-B950-469E-8B46-C349E7AE7B5A}" type="pres">
      <dgm:prSet presAssocID="{574BD28B-A6DA-4C78-891B-A35E40B7976C}" presName="linearProcess" presStyleCnt="0"/>
      <dgm:spPr/>
    </dgm:pt>
    <dgm:pt modelId="{5BDB2285-C8D5-486E-A7EB-DF6E56F8D230}" type="pres">
      <dgm:prSet presAssocID="{32BB9588-3850-4A6C-B1A1-AA84C571B3DB}" presName="textNode" presStyleLbl="node1" presStyleIdx="0" presStyleCnt="4" custScaleX="258213" custScaleY="131990" custLinFactX="-2665" custLinFactNeighborX="-100000" custLinFactNeighborY="308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4A1CBDF-B488-41F5-B4F9-D0593270F63D}" type="pres">
      <dgm:prSet presAssocID="{29AD1A09-7983-40D3-8ED4-09B553D61C32}" presName="sibTrans" presStyleCnt="0"/>
      <dgm:spPr/>
    </dgm:pt>
    <dgm:pt modelId="{62105D6C-BD35-4C9C-91A0-0F39CB380B09}" type="pres">
      <dgm:prSet presAssocID="{3E2E5391-C8FA-48E8-A4AF-FEBEB344B1B4}" presName="textNode" presStyleLbl="node1" presStyleIdx="1" presStyleCnt="4" custScaleX="253830" custScaleY="164847" custLinFactNeighborX="-38797" custLinFactNeighborY="924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E4F69DB-0B3D-47B5-B247-FC807920A9FE}" type="pres">
      <dgm:prSet presAssocID="{85E94669-DC67-4B04-8A35-C8A49CCB3AD2}" presName="sibTrans" presStyleCnt="0"/>
      <dgm:spPr/>
    </dgm:pt>
    <dgm:pt modelId="{47EEB815-EBC6-476D-95A8-C701829B1078}" type="pres">
      <dgm:prSet presAssocID="{8CB63E17-B7EC-4F3E-AD0F-8121079017FB}" presName="textNode" presStyleLbl="node1" presStyleIdx="2" presStyleCnt="4" custScaleX="270078" custScaleY="168955" custLinFactNeighborX="45444" custLinFactNeighborY="718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C016035-98A0-4D07-86CE-221134DE1DE0}" type="pres">
      <dgm:prSet presAssocID="{828BCDB9-039E-41CE-A329-92A19C12B20E}" presName="sibTrans" presStyleCnt="0"/>
      <dgm:spPr/>
    </dgm:pt>
    <dgm:pt modelId="{F6B748AD-2462-4B5E-B235-C36DB66AE90F}" type="pres">
      <dgm:prSet presAssocID="{69AD1C6C-B88B-4AD8-AD4A-48529FA8416E}" presName="textNode" presStyleLbl="node1" presStyleIdx="3" presStyleCnt="4" custScaleX="261961" custScaleY="165798" custLinFactX="15707" custLinFactNeighborX="100000" custLinFactNeighborY="410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6335BC7-7A60-4490-8AEC-43918D4914A9}" srcId="{574BD28B-A6DA-4C78-891B-A35E40B7976C}" destId="{8CB63E17-B7EC-4F3E-AD0F-8121079017FB}" srcOrd="2" destOrd="0" parTransId="{DA08845E-577B-4386-B486-AC8B8074202D}" sibTransId="{828BCDB9-039E-41CE-A329-92A19C12B20E}"/>
    <dgm:cxn modelId="{5FDB6E9B-1281-4A0E-AEAE-92F657E9221E}" type="presOf" srcId="{574BD28B-A6DA-4C78-891B-A35E40B7976C}" destId="{8B7722E0-DD30-4EDE-8EAD-82436585478F}" srcOrd="0" destOrd="0" presId="urn:microsoft.com/office/officeart/2005/8/layout/hProcess9"/>
    <dgm:cxn modelId="{2D797FE2-E0B2-4380-B8DB-55352B9A6BA3}" srcId="{574BD28B-A6DA-4C78-891B-A35E40B7976C}" destId="{32BB9588-3850-4A6C-B1A1-AA84C571B3DB}" srcOrd="0" destOrd="0" parTransId="{63BE9635-7563-4441-9EAF-0A885EA1B5C1}" sibTransId="{29AD1A09-7983-40D3-8ED4-09B553D61C32}"/>
    <dgm:cxn modelId="{0F78AD2D-96FE-4FBA-AD71-EA68C906A313}" srcId="{574BD28B-A6DA-4C78-891B-A35E40B7976C}" destId="{3E2E5391-C8FA-48E8-A4AF-FEBEB344B1B4}" srcOrd="1" destOrd="0" parTransId="{3F0FEDD6-AE3A-4C27-AF4B-42F2E1D695DD}" sibTransId="{85E94669-DC67-4B04-8A35-C8A49CCB3AD2}"/>
    <dgm:cxn modelId="{73C31B7E-9C6D-439E-9DFC-406845811370}" type="presOf" srcId="{32BB9588-3850-4A6C-B1A1-AA84C571B3DB}" destId="{5BDB2285-C8D5-486E-A7EB-DF6E56F8D230}" srcOrd="0" destOrd="0" presId="urn:microsoft.com/office/officeart/2005/8/layout/hProcess9"/>
    <dgm:cxn modelId="{FBE67C45-A439-49EE-A46E-13478A805D70}" type="presOf" srcId="{8CB63E17-B7EC-4F3E-AD0F-8121079017FB}" destId="{47EEB815-EBC6-476D-95A8-C701829B1078}" srcOrd="0" destOrd="0" presId="urn:microsoft.com/office/officeart/2005/8/layout/hProcess9"/>
    <dgm:cxn modelId="{9A5920EA-2870-4519-B0D3-CCCC0D28A791}" type="presOf" srcId="{3E2E5391-C8FA-48E8-A4AF-FEBEB344B1B4}" destId="{62105D6C-BD35-4C9C-91A0-0F39CB380B09}" srcOrd="0" destOrd="0" presId="urn:microsoft.com/office/officeart/2005/8/layout/hProcess9"/>
    <dgm:cxn modelId="{D32FBA5C-A053-4445-9DD8-9A5C3EF96195}" type="presOf" srcId="{69AD1C6C-B88B-4AD8-AD4A-48529FA8416E}" destId="{F6B748AD-2462-4B5E-B235-C36DB66AE90F}" srcOrd="0" destOrd="0" presId="urn:microsoft.com/office/officeart/2005/8/layout/hProcess9"/>
    <dgm:cxn modelId="{94CE7E25-ECA2-45A0-9CFA-61C8DF12FE3B}" srcId="{574BD28B-A6DA-4C78-891B-A35E40B7976C}" destId="{69AD1C6C-B88B-4AD8-AD4A-48529FA8416E}" srcOrd="3" destOrd="0" parTransId="{76F3FF87-FFA1-4368-959D-296C606EF2EE}" sibTransId="{A8FF4420-9CDC-4CB2-BBEA-A4945D3A5C19}"/>
    <dgm:cxn modelId="{B6256985-AF63-45D1-965F-D1EF11E5FBAB}" type="presParOf" srcId="{8B7722E0-DD30-4EDE-8EAD-82436585478F}" destId="{D0FA1BC6-F141-46D8-8482-EBA283C20433}" srcOrd="0" destOrd="0" presId="urn:microsoft.com/office/officeart/2005/8/layout/hProcess9"/>
    <dgm:cxn modelId="{010F92B8-5C0A-43DC-A7B6-FA89AFB20D0F}" type="presParOf" srcId="{8B7722E0-DD30-4EDE-8EAD-82436585478F}" destId="{59B7EA3E-B950-469E-8B46-C349E7AE7B5A}" srcOrd="1" destOrd="0" presId="urn:microsoft.com/office/officeart/2005/8/layout/hProcess9"/>
    <dgm:cxn modelId="{11D64224-5186-478D-ABAD-90E6A092CF93}" type="presParOf" srcId="{59B7EA3E-B950-469E-8B46-C349E7AE7B5A}" destId="{5BDB2285-C8D5-486E-A7EB-DF6E56F8D230}" srcOrd="0" destOrd="0" presId="urn:microsoft.com/office/officeart/2005/8/layout/hProcess9"/>
    <dgm:cxn modelId="{863558D9-79DD-4F3D-8D50-EB12BB9C4E07}" type="presParOf" srcId="{59B7EA3E-B950-469E-8B46-C349E7AE7B5A}" destId="{44A1CBDF-B488-41F5-B4F9-D0593270F63D}" srcOrd="1" destOrd="0" presId="urn:microsoft.com/office/officeart/2005/8/layout/hProcess9"/>
    <dgm:cxn modelId="{EE75049F-27E2-4EC0-8B7F-B3F53FA0E56A}" type="presParOf" srcId="{59B7EA3E-B950-469E-8B46-C349E7AE7B5A}" destId="{62105D6C-BD35-4C9C-91A0-0F39CB380B09}" srcOrd="2" destOrd="0" presId="urn:microsoft.com/office/officeart/2005/8/layout/hProcess9"/>
    <dgm:cxn modelId="{E66FBBA0-E262-478C-8973-2B56BC187995}" type="presParOf" srcId="{59B7EA3E-B950-469E-8B46-C349E7AE7B5A}" destId="{CE4F69DB-0B3D-47B5-B247-FC807920A9FE}" srcOrd="3" destOrd="0" presId="urn:microsoft.com/office/officeart/2005/8/layout/hProcess9"/>
    <dgm:cxn modelId="{2AA7FCF3-EDCF-4A34-8871-E497580A30FD}" type="presParOf" srcId="{59B7EA3E-B950-469E-8B46-C349E7AE7B5A}" destId="{47EEB815-EBC6-476D-95A8-C701829B1078}" srcOrd="4" destOrd="0" presId="urn:microsoft.com/office/officeart/2005/8/layout/hProcess9"/>
    <dgm:cxn modelId="{F0445DEC-844A-4BD1-9ED2-6AE75EE5957E}" type="presParOf" srcId="{59B7EA3E-B950-469E-8B46-C349E7AE7B5A}" destId="{AC016035-98A0-4D07-86CE-221134DE1DE0}" srcOrd="5" destOrd="0" presId="urn:microsoft.com/office/officeart/2005/8/layout/hProcess9"/>
    <dgm:cxn modelId="{413C8809-70ED-4AA8-A57C-37135814655B}" type="presParOf" srcId="{59B7EA3E-B950-469E-8B46-C349E7AE7B5A}" destId="{F6B748AD-2462-4B5E-B235-C36DB66AE90F}" srcOrd="6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2E89B02-5876-4AB2-ACDC-72EA88F98C1D}">
      <dsp:nvSpPr>
        <dsp:cNvPr id="0" name=""/>
        <dsp:cNvSpPr/>
      </dsp:nvSpPr>
      <dsp:spPr>
        <a:xfrm>
          <a:off x="0" y="0"/>
          <a:ext cx="4798519" cy="5475768"/>
        </a:xfrm>
        <a:prstGeom prst="triangle">
          <a:avLst/>
        </a:prstGeom>
        <a:solidFill>
          <a:srgbClr val="4472C4">
            <a:lumMod val="60000"/>
            <a:lumOff val="4000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E74E25D-28AB-4241-83B9-E560027453C2}">
      <dsp:nvSpPr>
        <dsp:cNvPr id="0" name=""/>
        <dsp:cNvSpPr/>
      </dsp:nvSpPr>
      <dsp:spPr>
        <a:xfrm>
          <a:off x="1703028" y="561534"/>
          <a:ext cx="3119038" cy="1296216"/>
        </a:xfrm>
        <a:prstGeom prst="roundRect">
          <a:avLst/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12700" cap="flat" cmpd="sng" algn="ctr">
          <a:solidFill>
            <a:srgbClr val="5B9BD5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Претенденты на должность главы муниципального образования</a:t>
          </a:r>
          <a:endParaRPr lang="ru-RU" sz="1600" b="1" kern="1200" dirty="0">
            <a:solidFill>
              <a:srgbClr val="002060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1766304" y="624810"/>
        <a:ext cx="2992486" cy="1169664"/>
      </dsp:txXfrm>
    </dsp:sp>
    <dsp:sp modelId="{ED228A6C-0748-4F32-9FD0-96E66B0AB678}">
      <dsp:nvSpPr>
        <dsp:cNvPr id="0" name=""/>
        <dsp:cNvSpPr/>
      </dsp:nvSpPr>
      <dsp:spPr>
        <a:xfrm>
          <a:off x="1703028" y="2025604"/>
          <a:ext cx="3119038" cy="1296216"/>
        </a:xfrm>
        <a:prstGeom prst="roundRect">
          <a:avLst/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12700" cap="flat" cmpd="sng" algn="ctr">
          <a:solidFill>
            <a:srgbClr val="5B9BD5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Претенденты на должности председателя, заместителя председателя, аудитора                 КСО МО</a:t>
          </a:r>
          <a:endParaRPr lang="ru-RU" sz="1600" b="1" kern="1200" dirty="0">
            <a:solidFill>
              <a:srgbClr val="002060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1766304" y="2088880"/>
        <a:ext cx="2992486" cy="1169664"/>
      </dsp:txXfrm>
    </dsp:sp>
    <dsp:sp modelId="{41E00E81-9546-425B-B856-1F657B9D0E56}">
      <dsp:nvSpPr>
        <dsp:cNvPr id="0" name=""/>
        <dsp:cNvSpPr/>
      </dsp:nvSpPr>
      <dsp:spPr>
        <a:xfrm>
          <a:off x="1725111" y="3444970"/>
          <a:ext cx="3119038" cy="1296216"/>
        </a:xfrm>
        <a:prstGeom prst="roundRect">
          <a:avLst/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12700" cap="flat" cmpd="sng" algn="ctr">
          <a:solidFill>
            <a:srgbClr val="5B9BD5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b="1" kern="1200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Претенденты на должности члена ИК МО, действующей на постоянной основе и являющейся юридическим лицом</a:t>
          </a:r>
          <a:endParaRPr lang="ru-RU" sz="1500" b="1" kern="1200" dirty="0">
            <a:solidFill>
              <a:srgbClr val="002060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1788387" y="3508246"/>
        <a:ext cx="2992486" cy="1169664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0FA1BC6-F141-46D8-8482-EBA283C20433}">
      <dsp:nvSpPr>
        <dsp:cNvPr id="0" name=""/>
        <dsp:cNvSpPr/>
      </dsp:nvSpPr>
      <dsp:spPr>
        <a:xfrm>
          <a:off x="887358" y="0"/>
          <a:ext cx="10056727" cy="2714908"/>
        </a:xfrm>
        <a:prstGeom prst="rightArrow">
          <a:avLst/>
        </a:prstGeom>
        <a:solidFill>
          <a:schemeClr val="bg1">
            <a:lumMod val="85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BDB2285-C8D5-486E-A7EB-DF6E56F8D230}">
      <dsp:nvSpPr>
        <dsp:cNvPr id="0" name=""/>
        <dsp:cNvSpPr/>
      </dsp:nvSpPr>
      <dsp:spPr>
        <a:xfrm>
          <a:off x="170499" y="371708"/>
          <a:ext cx="2168503" cy="1971490"/>
        </a:xfrm>
        <a:prstGeom prst="round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В 2019 году депутат приобрел автомобиль              (300 тысяч рублей) и квартиру                (2 млн. рублей)</a:t>
          </a:r>
          <a:endParaRPr lang="ru-RU" sz="1600" b="1" kern="1200" dirty="0">
            <a:solidFill>
              <a:srgbClr val="002060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266739" y="467948"/>
        <a:ext cx="1976023" cy="1779010"/>
      </dsp:txXfrm>
    </dsp:sp>
    <dsp:sp modelId="{62105D6C-BD35-4C9C-91A0-0F39CB380B09}">
      <dsp:nvSpPr>
        <dsp:cNvPr id="0" name=""/>
        <dsp:cNvSpPr/>
      </dsp:nvSpPr>
      <dsp:spPr>
        <a:xfrm>
          <a:off x="2442691" y="433451"/>
          <a:ext cx="2322932" cy="1956623"/>
        </a:xfrm>
        <a:prstGeom prst="round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В 2019 году супруга депутата приобрела долю участия в ООО на сумму 30 тысяч рублей</a:t>
          </a:r>
          <a:endParaRPr lang="ru-RU" sz="1600" b="1" kern="1200" dirty="0">
            <a:solidFill>
              <a:srgbClr val="002060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2538205" y="528965"/>
        <a:ext cx="2131904" cy="1765595"/>
      </dsp:txXfrm>
    </dsp:sp>
    <dsp:sp modelId="{47EEB815-EBC6-476D-95A8-C701829B1078}">
      <dsp:nvSpPr>
        <dsp:cNvPr id="0" name=""/>
        <dsp:cNvSpPr/>
      </dsp:nvSpPr>
      <dsp:spPr>
        <a:xfrm>
          <a:off x="4962946" y="324827"/>
          <a:ext cx="2354583" cy="2065252"/>
        </a:xfrm>
        <a:prstGeom prst="round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Совместный доход семьи за период с 2016  по 2018 годы (3 последних года до отчетного периода) –                    1,5 млн. рублей</a:t>
          </a:r>
          <a:endParaRPr lang="ru-RU" sz="1600" b="1" kern="1200" dirty="0">
            <a:solidFill>
              <a:srgbClr val="002060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5063763" y="425644"/>
        <a:ext cx="2152949" cy="1863618"/>
      </dsp:txXfrm>
    </dsp:sp>
    <dsp:sp modelId="{F6B748AD-2462-4B5E-B235-C36DB66AE90F}">
      <dsp:nvSpPr>
        <dsp:cNvPr id="0" name=""/>
        <dsp:cNvSpPr/>
      </dsp:nvSpPr>
      <dsp:spPr>
        <a:xfrm>
          <a:off x="7670589" y="457201"/>
          <a:ext cx="1886652" cy="1800505"/>
        </a:xfrm>
        <a:prstGeom prst="round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До 30 апреля 2020 года депутат представляет справки о доходах на себя и супругу</a:t>
          </a:r>
          <a:endParaRPr lang="ru-RU" sz="1600" b="1" kern="1200" dirty="0">
            <a:solidFill>
              <a:srgbClr val="002060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7758482" y="545094"/>
        <a:ext cx="1710866" cy="1624719"/>
      </dsp:txXfrm>
    </dsp:sp>
    <dsp:sp modelId="{33108421-B748-43D2-A13F-B1DF512C7456}">
      <dsp:nvSpPr>
        <dsp:cNvPr id="0" name=""/>
        <dsp:cNvSpPr/>
      </dsp:nvSpPr>
      <dsp:spPr>
        <a:xfrm>
          <a:off x="9881806" y="726270"/>
          <a:ext cx="1779138" cy="1262367"/>
        </a:xfrm>
        <a:prstGeom prst="round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Заполняет все разделы, включая раздел 2                   (обе справки)</a:t>
          </a:r>
          <a:endParaRPr lang="ru-RU" sz="1600" b="1" kern="1200" dirty="0">
            <a:solidFill>
              <a:srgbClr val="002060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9943430" y="787894"/>
        <a:ext cx="1655890" cy="1139119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02916A9-04A0-4F0A-979F-33084985381A}">
      <dsp:nvSpPr>
        <dsp:cNvPr id="0" name=""/>
        <dsp:cNvSpPr/>
      </dsp:nvSpPr>
      <dsp:spPr>
        <a:xfrm>
          <a:off x="-6113177" y="-935954"/>
          <a:ext cx="7282106" cy="7282106"/>
        </a:xfrm>
        <a:prstGeom prst="blockArc">
          <a:avLst>
            <a:gd name="adj1" fmla="val 18900000"/>
            <a:gd name="adj2" fmla="val 2700000"/>
            <a:gd name="adj3" fmla="val 297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7478C52-791D-424F-A7DC-E9D84FFEF2AF}">
      <dsp:nvSpPr>
        <dsp:cNvPr id="0" name=""/>
        <dsp:cNvSpPr/>
      </dsp:nvSpPr>
      <dsp:spPr>
        <a:xfrm>
          <a:off x="379525" y="245947"/>
          <a:ext cx="5806173" cy="491678"/>
        </a:xfrm>
        <a:prstGeom prst="rect">
          <a:avLst/>
        </a:prstGeom>
        <a:solidFill>
          <a:schemeClr val="accent1">
            <a:lumMod val="60000"/>
            <a:lumOff val="4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90270" tIns="40640" rIns="40640" bIns="4064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Главы муниципальных образований</a:t>
          </a:r>
          <a:endParaRPr lang="ru-RU" sz="1600" b="1" kern="1200" dirty="0">
            <a:solidFill>
              <a:srgbClr val="002060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379525" y="245947"/>
        <a:ext cx="5806173" cy="491678"/>
      </dsp:txXfrm>
    </dsp:sp>
    <dsp:sp modelId="{64C1F548-15B6-4272-BA88-7FB34AB67DE6}">
      <dsp:nvSpPr>
        <dsp:cNvPr id="0" name=""/>
        <dsp:cNvSpPr/>
      </dsp:nvSpPr>
      <dsp:spPr>
        <a:xfrm>
          <a:off x="72226" y="184487"/>
          <a:ext cx="614598" cy="61459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A2914372-0555-4B11-A470-908159270DA2}">
      <dsp:nvSpPr>
        <dsp:cNvPr id="0" name=""/>
        <dsp:cNvSpPr/>
      </dsp:nvSpPr>
      <dsp:spPr>
        <a:xfrm>
          <a:off x="824784" y="983898"/>
          <a:ext cx="5360914" cy="491678"/>
        </a:xfrm>
        <a:prstGeom prst="rect">
          <a:avLst/>
        </a:prstGeom>
        <a:solidFill>
          <a:schemeClr val="accent1">
            <a:lumMod val="60000"/>
            <a:lumOff val="4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90270" tIns="40640" rIns="40640" bIns="4064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Депутаты представительных органов муниципальных районов</a:t>
          </a:r>
          <a:endParaRPr lang="ru-RU" sz="1600" b="1" kern="1200" dirty="0">
            <a:solidFill>
              <a:srgbClr val="002060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824784" y="983898"/>
        <a:ext cx="5360914" cy="491678"/>
      </dsp:txXfrm>
    </dsp:sp>
    <dsp:sp modelId="{4978D6A3-7871-4D2B-A0DC-FB665B1DBC4F}">
      <dsp:nvSpPr>
        <dsp:cNvPr id="0" name=""/>
        <dsp:cNvSpPr/>
      </dsp:nvSpPr>
      <dsp:spPr>
        <a:xfrm>
          <a:off x="517485" y="922438"/>
          <a:ext cx="614598" cy="61459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1228F2B9-F3DD-4F31-866F-199A46B6F626}">
      <dsp:nvSpPr>
        <dsp:cNvPr id="0" name=""/>
        <dsp:cNvSpPr/>
      </dsp:nvSpPr>
      <dsp:spPr>
        <a:xfrm>
          <a:off x="1068784" y="1721308"/>
          <a:ext cx="5116914" cy="491678"/>
        </a:xfrm>
        <a:prstGeom prst="rect">
          <a:avLst/>
        </a:prstGeom>
        <a:solidFill>
          <a:schemeClr val="accent1">
            <a:lumMod val="60000"/>
            <a:lumOff val="4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90270" tIns="40640" rIns="40640" bIns="4064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Депутаты представительных органов городских округов</a:t>
          </a:r>
          <a:endParaRPr lang="ru-RU" sz="1600" b="1" kern="1200" dirty="0">
            <a:solidFill>
              <a:srgbClr val="002060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1068784" y="1721308"/>
        <a:ext cx="5116914" cy="491678"/>
      </dsp:txXfrm>
    </dsp:sp>
    <dsp:sp modelId="{37A1AD5E-C494-4DFD-8F38-0686B5CEF8CB}">
      <dsp:nvSpPr>
        <dsp:cNvPr id="0" name=""/>
        <dsp:cNvSpPr/>
      </dsp:nvSpPr>
      <dsp:spPr>
        <a:xfrm>
          <a:off x="761485" y="1659848"/>
          <a:ext cx="614598" cy="61459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1057C25F-85A0-48C6-895B-C472E41D2AF3}">
      <dsp:nvSpPr>
        <dsp:cNvPr id="0" name=""/>
        <dsp:cNvSpPr/>
      </dsp:nvSpPr>
      <dsp:spPr>
        <a:xfrm>
          <a:off x="1146691" y="2459259"/>
          <a:ext cx="5039007" cy="491678"/>
        </a:xfrm>
        <a:prstGeom prst="rect">
          <a:avLst/>
        </a:prstGeom>
        <a:solidFill>
          <a:schemeClr val="accent1">
            <a:lumMod val="60000"/>
            <a:lumOff val="4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90270" tIns="40640" rIns="40640" bIns="4064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Депутаты представительных органов городских поселений</a:t>
          </a:r>
          <a:endParaRPr lang="ru-RU" sz="1600" b="1" kern="1200" dirty="0">
            <a:solidFill>
              <a:srgbClr val="002060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1146691" y="2459259"/>
        <a:ext cx="5039007" cy="491678"/>
      </dsp:txXfrm>
    </dsp:sp>
    <dsp:sp modelId="{72AEA037-31F6-4C1A-BB59-1F31533DDFFE}">
      <dsp:nvSpPr>
        <dsp:cNvPr id="0" name=""/>
        <dsp:cNvSpPr/>
      </dsp:nvSpPr>
      <dsp:spPr>
        <a:xfrm>
          <a:off x="839392" y="2397799"/>
          <a:ext cx="614598" cy="61459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A43B0015-028C-4FBB-B936-46CD01A42835}">
      <dsp:nvSpPr>
        <dsp:cNvPr id="0" name=""/>
        <dsp:cNvSpPr/>
      </dsp:nvSpPr>
      <dsp:spPr>
        <a:xfrm>
          <a:off x="1068784" y="3070962"/>
          <a:ext cx="5116914" cy="744175"/>
        </a:xfrm>
        <a:prstGeom prst="rect">
          <a:avLst/>
        </a:prstGeom>
        <a:solidFill>
          <a:schemeClr val="accent1">
            <a:lumMod val="60000"/>
            <a:lumOff val="4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90270" tIns="40640" rIns="40640" bIns="4064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Сельские депутаты, </a:t>
          </a:r>
          <a:r>
            <a:rPr lang="ru-RU" sz="1600" b="1" kern="1200" dirty="0" smtClean="0">
              <a:solidFill>
                <a:srgbClr val="C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осуществляющие свои полномочия на постоянной основе</a:t>
          </a:r>
          <a:endParaRPr lang="ru-RU" sz="1600" b="1" kern="1200" dirty="0">
            <a:solidFill>
              <a:srgbClr val="C00000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1068784" y="3070962"/>
        <a:ext cx="5116914" cy="744175"/>
      </dsp:txXfrm>
    </dsp:sp>
    <dsp:sp modelId="{4E8AD53A-26E0-4B6C-9926-A3FD381AF738}">
      <dsp:nvSpPr>
        <dsp:cNvPr id="0" name=""/>
        <dsp:cNvSpPr/>
      </dsp:nvSpPr>
      <dsp:spPr>
        <a:xfrm>
          <a:off x="761485" y="3135750"/>
          <a:ext cx="614598" cy="61459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209F7A9B-25E8-45B9-9132-73B1EBB89D25}">
      <dsp:nvSpPr>
        <dsp:cNvPr id="0" name=""/>
        <dsp:cNvSpPr/>
      </dsp:nvSpPr>
      <dsp:spPr>
        <a:xfrm>
          <a:off x="889919" y="3895399"/>
          <a:ext cx="5360914" cy="723062"/>
        </a:xfrm>
        <a:prstGeom prst="rect">
          <a:avLst/>
        </a:prstGeom>
        <a:solidFill>
          <a:schemeClr val="accent1">
            <a:lumMod val="60000"/>
            <a:lumOff val="4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90270" tIns="40640" rIns="40640" bIns="4064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Член избирательной комиссии, действующей на постоянной основе и являющейся юридическим лицом</a:t>
          </a:r>
          <a:endParaRPr lang="ru-RU" sz="1600" b="1" kern="1200" dirty="0">
            <a:solidFill>
              <a:srgbClr val="002060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889919" y="3895399"/>
        <a:ext cx="5360914" cy="723062"/>
      </dsp:txXfrm>
    </dsp:sp>
    <dsp:sp modelId="{69C86973-E5B9-4267-8449-BFDBA1380410}">
      <dsp:nvSpPr>
        <dsp:cNvPr id="0" name=""/>
        <dsp:cNvSpPr/>
      </dsp:nvSpPr>
      <dsp:spPr>
        <a:xfrm>
          <a:off x="517485" y="3873160"/>
          <a:ext cx="614598" cy="61459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86AD1161-1DAC-4182-9BA1-3A1B60210518}">
      <dsp:nvSpPr>
        <dsp:cNvPr id="0" name=""/>
        <dsp:cNvSpPr/>
      </dsp:nvSpPr>
      <dsp:spPr>
        <a:xfrm>
          <a:off x="368783" y="4739484"/>
          <a:ext cx="5806173" cy="491678"/>
        </a:xfrm>
        <a:prstGeom prst="rect">
          <a:avLst/>
        </a:prstGeom>
        <a:solidFill>
          <a:schemeClr val="accent1">
            <a:lumMod val="60000"/>
            <a:lumOff val="4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90270" tIns="40640" rIns="40640" bIns="4064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Председатель, заместитель председателя, аудитор КРО МО</a:t>
          </a:r>
          <a:endParaRPr lang="ru-RU" sz="1600" b="1" kern="1200" dirty="0">
            <a:solidFill>
              <a:srgbClr val="002060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368783" y="4739484"/>
        <a:ext cx="5806173" cy="491678"/>
      </dsp:txXfrm>
    </dsp:sp>
    <dsp:sp modelId="{26F5DB29-3243-467E-A7EF-DCFE0957FD9B}">
      <dsp:nvSpPr>
        <dsp:cNvPr id="0" name=""/>
        <dsp:cNvSpPr/>
      </dsp:nvSpPr>
      <dsp:spPr>
        <a:xfrm>
          <a:off x="72226" y="4611111"/>
          <a:ext cx="614598" cy="61459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B85F0E8-E6F9-4723-A5A3-6A24F533FE4E}">
      <dsp:nvSpPr>
        <dsp:cNvPr id="0" name=""/>
        <dsp:cNvSpPr/>
      </dsp:nvSpPr>
      <dsp:spPr>
        <a:xfrm>
          <a:off x="1295944" y="0"/>
          <a:ext cx="2949801" cy="2985786"/>
        </a:xfrm>
        <a:prstGeom prst="trapezoid">
          <a:avLst>
            <a:gd name="adj" fmla="val 50000"/>
          </a:avLst>
        </a:prstGeom>
        <a:solidFill>
          <a:srgbClr val="CCECFF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kern="1200" dirty="0" smtClean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kern="1200" dirty="0" smtClean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  <a:p>
          <a:pPr lvl="0" algn="ctr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  </a:t>
          </a:r>
        </a:p>
        <a:p>
          <a:pPr lvl="0" algn="ctr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endParaRPr lang="ru-RU" sz="1500" b="1" kern="1200" smtClean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  <a:p>
          <a:pPr lvl="0" algn="ctr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ru-RU" sz="1500" b="1" kern="120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Оригинал </a:t>
          </a:r>
          <a:endParaRPr lang="ru-RU" sz="1500" b="1" kern="1200" dirty="0" smtClean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  <a:p>
          <a:pPr lvl="0" algn="ctr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ru-RU" sz="1500" b="1" kern="12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справки                                                                      о доходах                                                        на бумажном                                   носителе, подписанный   декларантом</a:t>
          </a:r>
          <a:endParaRPr lang="ru-RU" sz="1500" b="1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1295944" y="0"/>
        <a:ext cx="2949801" cy="2985786"/>
      </dsp:txXfrm>
    </dsp:sp>
    <dsp:sp modelId="{A38E53C3-AF3E-4D74-9F21-4BDBC9504FAC}">
      <dsp:nvSpPr>
        <dsp:cNvPr id="0" name=""/>
        <dsp:cNvSpPr/>
      </dsp:nvSpPr>
      <dsp:spPr>
        <a:xfrm>
          <a:off x="827755" y="2985786"/>
          <a:ext cx="3886178" cy="947799"/>
        </a:xfrm>
        <a:prstGeom prst="trapezoid">
          <a:avLst>
            <a:gd name="adj" fmla="val 49397"/>
          </a:avLst>
        </a:prstGeom>
        <a:solidFill>
          <a:srgbClr val="CCECFF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Ксерокопия каждой справки о доходах</a:t>
          </a:r>
          <a:endParaRPr lang="ru-RU" sz="1600" b="1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1507836" y="2985786"/>
        <a:ext cx="2526016" cy="947799"/>
      </dsp:txXfrm>
    </dsp:sp>
    <dsp:sp modelId="{A6B67120-F8F5-4E2C-96CD-CFB03E6ED1B3}">
      <dsp:nvSpPr>
        <dsp:cNvPr id="0" name=""/>
        <dsp:cNvSpPr/>
      </dsp:nvSpPr>
      <dsp:spPr>
        <a:xfrm>
          <a:off x="0" y="3933586"/>
          <a:ext cx="5541690" cy="1675707"/>
        </a:xfrm>
        <a:prstGeom prst="trapezoid">
          <a:avLst>
            <a:gd name="adj" fmla="val 49397"/>
          </a:avLst>
        </a:prstGeom>
        <a:solidFill>
          <a:srgbClr val="CCECFF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На электронном носителе, на последней странице – подтверждение достоверности и полноты</a:t>
          </a:r>
          <a:endParaRPr lang="ru-RU" sz="1600" b="1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969795" y="3933586"/>
        <a:ext cx="3602098" cy="167570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25E9EED-A630-4A4D-A347-A38CE702C139}">
      <dsp:nvSpPr>
        <dsp:cNvPr id="0" name=""/>
        <dsp:cNvSpPr/>
      </dsp:nvSpPr>
      <dsp:spPr>
        <a:xfrm>
          <a:off x="762415" y="-63442"/>
          <a:ext cx="5148105" cy="5148105"/>
        </a:xfrm>
        <a:prstGeom prst="circularArrow">
          <a:avLst>
            <a:gd name="adj1" fmla="val 5544"/>
            <a:gd name="adj2" fmla="val 330680"/>
            <a:gd name="adj3" fmla="val 13805336"/>
            <a:gd name="adj4" fmla="val 17368090"/>
            <a:gd name="adj5" fmla="val 5757"/>
          </a:avLst>
        </a:prstGeom>
        <a:solidFill>
          <a:srgbClr val="4472C4">
            <a:lumMod val="60000"/>
            <a:lumOff val="40000"/>
          </a:srgb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65B97FC-F2A0-4A19-A291-28F9C8F47FA0}">
      <dsp:nvSpPr>
        <dsp:cNvPr id="0" name=""/>
        <dsp:cNvSpPr/>
      </dsp:nvSpPr>
      <dsp:spPr>
        <a:xfrm>
          <a:off x="2145013" y="-32754"/>
          <a:ext cx="2382907" cy="1191453"/>
        </a:xfrm>
        <a:prstGeom prst="roundRect">
          <a:avLst/>
        </a:prstGeom>
        <a:solidFill>
          <a:srgbClr val="0070C0"/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ysClr val="window" lastClr="FFFFFF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Справка о доходах (заполняются все разделы, кроме раздела 2)</a:t>
          </a:r>
          <a:endParaRPr lang="ru-RU" sz="1600" b="1" kern="1200" dirty="0">
            <a:solidFill>
              <a:sysClr val="window" lastClr="FFFFFF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2203175" y="25408"/>
        <a:ext cx="2266583" cy="1075129"/>
      </dsp:txXfrm>
    </dsp:sp>
    <dsp:sp modelId="{7707B41A-0F94-4171-A1DF-33AB00FFBD8E}">
      <dsp:nvSpPr>
        <dsp:cNvPr id="0" name=""/>
        <dsp:cNvSpPr/>
      </dsp:nvSpPr>
      <dsp:spPr>
        <a:xfrm>
          <a:off x="3888201" y="1485768"/>
          <a:ext cx="2583977" cy="1191453"/>
        </a:xfrm>
        <a:prstGeom prst="roundRect">
          <a:avLst/>
        </a:prstGeom>
        <a:solidFill>
          <a:srgbClr val="0070C0"/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ysClr val="window" lastClr="FFFFFF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В письменном виде «Справки БК» </a:t>
          </a:r>
          <a:endParaRPr lang="ru-RU" sz="1600" b="1" kern="1200" dirty="0">
            <a:solidFill>
              <a:srgbClr val="C00000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3946363" y="1543930"/>
        <a:ext cx="2467653" cy="1075129"/>
      </dsp:txXfrm>
    </dsp:sp>
    <dsp:sp modelId="{8F161442-3C35-489B-A99E-06F302A8D632}">
      <dsp:nvSpPr>
        <dsp:cNvPr id="0" name=""/>
        <dsp:cNvSpPr/>
      </dsp:nvSpPr>
      <dsp:spPr>
        <a:xfrm>
          <a:off x="3867258" y="3049279"/>
          <a:ext cx="2382907" cy="1191453"/>
        </a:xfrm>
        <a:prstGeom prst="roundRect">
          <a:avLst/>
        </a:prstGeom>
        <a:solidFill>
          <a:srgbClr val="CCECFF"/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rgbClr val="C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!  Подписывается собственноручно претендентом</a:t>
          </a:r>
          <a:endParaRPr lang="ru-RU" sz="1800" b="1" kern="1200" dirty="0">
            <a:solidFill>
              <a:srgbClr val="C00000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3925420" y="3107441"/>
        <a:ext cx="2266583" cy="1075129"/>
      </dsp:txXfrm>
    </dsp:sp>
    <dsp:sp modelId="{610F8753-0766-44E0-BA35-031AC7610096}">
      <dsp:nvSpPr>
        <dsp:cNvPr id="0" name=""/>
        <dsp:cNvSpPr/>
      </dsp:nvSpPr>
      <dsp:spPr>
        <a:xfrm>
          <a:off x="628520" y="3476881"/>
          <a:ext cx="2729549" cy="1650521"/>
        </a:xfrm>
        <a:prstGeom prst="roundRect">
          <a:avLst/>
        </a:prstGeom>
        <a:solidFill>
          <a:srgbClr val="0070C0"/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ysClr val="window" lastClr="FFFFFF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Представляется в отдел департамента по акту приема-передачи – до назначения (избрания)</a:t>
          </a:r>
          <a:endParaRPr lang="ru-RU" sz="1600" b="1" kern="1200" dirty="0">
            <a:solidFill>
              <a:sysClr val="window" lastClr="FFFFFF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709092" y="3557453"/>
        <a:ext cx="2568405" cy="1489377"/>
      </dsp:txXfrm>
    </dsp:sp>
    <dsp:sp modelId="{2EA15180-2F68-4BF6-B12B-8BB3998A7F80}">
      <dsp:nvSpPr>
        <dsp:cNvPr id="0" name=""/>
        <dsp:cNvSpPr/>
      </dsp:nvSpPr>
      <dsp:spPr>
        <a:xfrm>
          <a:off x="16018" y="1307920"/>
          <a:ext cx="2811044" cy="1625393"/>
        </a:xfrm>
        <a:prstGeom prst="roundRect">
          <a:avLst/>
        </a:prstGeom>
        <a:solidFill>
          <a:srgbClr val="CCECFF"/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Секретарь конкурсной комиссии/специалист в ОМСУ </a:t>
          </a:r>
          <a:r>
            <a:rPr lang="ru-RU" sz="1800" b="1" kern="1200" dirty="0" smtClean="0">
              <a:solidFill>
                <a:srgbClr val="C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не расписывается в приеме справки о доходах</a:t>
          </a:r>
          <a:endParaRPr lang="ru-RU" sz="1800" b="1" kern="1200" dirty="0">
            <a:solidFill>
              <a:srgbClr val="C00000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95363" y="1387265"/>
        <a:ext cx="2652354" cy="146670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FA02408-56B1-46F2-997C-A89C23458B5C}">
      <dsp:nvSpPr>
        <dsp:cNvPr id="0" name=""/>
        <dsp:cNvSpPr/>
      </dsp:nvSpPr>
      <dsp:spPr>
        <a:xfrm>
          <a:off x="922502" y="0"/>
          <a:ext cx="10131232" cy="1623928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4AF7FF0-B2D2-4731-A7C9-B688201D961B}">
      <dsp:nvSpPr>
        <dsp:cNvPr id="0" name=""/>
        <dsp:cNvSpPr/>
      </dsp:nvSpPr>
      <dsp:spPr>
        <a:xfrm>
          <a:off x="321209" y="14430"/>
          <a:ext cx="1570364" cy="1595068"/>
        </a:xfrm>
        <a:prstGeom prst="roundRect">
          <a:avLst/>
        </a:prstGeom>
        <a:solidFill>
          <a:srgbClr val="005776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b="1" kern="1200" dirty="0" smtClean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Часть 4.2 статьи 12.1 ФЗ № 273-ФЗ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Часть 2.2 статьи                   1 Закона НСО                 № 216-ОЗ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397868" y="91089"/>
        <a:ext cx="1417046" cy="1441750"/>
      </dsp:txXfrm>
    </dsp:sp>
    <dsp:sp modelId="{06894CB5-0AA5-43A1-9459-12CA556DC0D2}">
      <dsp:nvSpPr>
        <dsp:cNvPr id="0" name=""/>
        <dsp:cNvSpPr/>
      </dsp:nvSpPr>
      <dsp:spPr>
        <a:xfrm>
          <a:off x="1982928" y="40266"/>
          <a:ext cx="1698044" cy="1495781"/>
        </a:xfrm>
        <a:prstGeom prst="ellipse">
          <a:avLst/>
        </a:prstGeom>
        <a:solidFill>
          <a:srgbClr val="005776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Избрание депутатом</a:t>
          </a:r>
          <a:endParaRPr lang="ru-RU" sz="1400" b="1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2231601" y="259318"/>
        <a:ext cx="1200698" cy="1057677"/>
      </dsp:txXfrm>
    </dsp:sp>
    <dsp:sp modelId="{A32B6144-B7D6-49B1-8550-41E57686323F}">
      <dsp:nvSpPr>
        <dsp:cNvPr id="0" name=""/>
        <dsp:cNvSpPr/>
      </dsp:nvSpPr>
      <dsp:spPr>
        <a:xfrm>
          <a:off x="3820169" y="0"/>
          <a:ext cx="1942990" cy="1618550"/>
        </a:xfrm>
        <a:prstGeom prst="ellipse">
          <a:avLst/>
        </a:prstGeom>
        <a:solidFill>
          <a:srgbClr val="005776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Замещение вакантного депутатского мандата</a:t>
          </a:r>
          <a:endParaRPr lang="ru-RU" sz="1400" b="1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4104713" y="237031"/>
        <a:ext cx="1373902" cy="1144488"/>
      </dsp:txXfrm>
    </dsp:sp>
    <dsp:sp modelId="{D70AA502-73D5-41A5-9A4A-9E7FBE61AC96}">
      <dsp:nvSpPr>
        <dsp:cNvPr id="0" name=""/>
        <dsp:cNvSpPr/>
      </dsp:nvSpPr>
      <dsp:spPr>
        <a:xfrm>
          <a:off x="5822908" y="0"/>
          <a:ext cx="2185004" cy="1623929"/>
        </a:xfrm>
        <a:prstGeom prst="ellipse">
          <a:avLst/>
        </a:prstGeom>
        <a:solidFill>
          <a:srgbClr val="005776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Прекращение осуществления полномочий на постоянной основе</a:t>
          </a:r>
          <a:endParaRPr lang="ru-RU" sz="1400" b="1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6142894" y="237819"/>
        <a:ext cx="1545032" cy="1148291"/>
      </dsp:txXfrm>
    </dsp:sp>
    <dsp:sp modelId="{FE4B1E27-02A1-4525-AB7D-F53414AAF03A}">
      <dsp:nvSpPr>
        <dsp:cNvPr id="0" name=""/>
        <dsp:cNvSpPr/>
      </dsp:nvSpPr>
      <dsp:spPr>
        <a:xfrm>
          <a:off x="8139361" y="0"/>
          <a:ext cx="1861852" cy="1362437"/>
        </a:xfrm>
        <a:prstGeom prst="roundRect">
          <a:avLst/>
        </a:prstGeom>
        <a:solidFill>
          <a:srgbClr val="005776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b="1" kern="12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В форме справки                  о доходах («Справки БК»)</a:t>
          </a:r>
          <a:endParaRPr lang="ru-RU" sz="1300" b="1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8205870" y="66509"/>
        <a:ext cx="1728834" cy="1229419"/>
      </dsp:txXfrm>
    </dsp:sp>
    <dsp:sp modelId="{FD334235-FA85-418F-9FA5-3D9C1038AA7B}">
      <dsp:nvSpPr>
        <dsp:cNvPr id="0" name=""/>
        <dsp:cNvSpPr/>
      </dsp:nvSpPr>
      <dsp:spPr>
        <a:xfrm>
          <a:off x="10188370" y="361220"/>
          <a:ext cx="1409517" cy="901488"/>
        </a:xfrm>
        <a:prstGeom prst="roundRect">
          <a:avLst/>
        </a:prstGeom>
        <a:solidFill>
          <a:srgbClr val="005776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Срок - в течение 4-х месяцев</a:t>
          </a:r>
          <a:endParaRPr lang="ru-RU" sz="1400" b="1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10232377" y="405227"/>
        <a:ext cx="1321503" cy="81347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2443BAA-9F1D-4A2F-95D2-FB15E2754B99}">
      <dsp:nvSpPr>
        <dsp:cNvPr id="0" name=""/>
        <dsp:cNvSpPr/>
      </dsp:nvSpPr>
      <dsp:spPr>
        <a:xfrm>
          <a:off x="0" y="865510"/>
          <a:ext cx="1564289" cy="1010010"/>
        </a:xfrm>
        <a:prstGeom prst="roundRect">
          <a:avLst>
            <a:gd name="adj" fmla="val 10000"/>
          </a:avLst>
        </a:prstGeom>
        <a:solidFill>
          <a:srgbClr val="FFFFCC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rgbClr val="005776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Требования к справке о доходах</a:t>
          </a:r>
          <a:endParaRPr lang="ru-RU" sz="1600" b="1" kern="1200" dirty="0">
            <a:solidFill>
              <a:srgbClr val="005776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29582" y="895092"/>
        <a:ext cx="1505125" cy="950846"/>
      </dsp:txXfrm>
    </dsp:sp>
    <dsp:sp modelId="{16741623-AE5F-428D-8C48-2DE597B1F926}">
      <dsp:nvSpPr>
        <dsp:cNvPr id="0" name=""/>
        <dsp:cNvSpPr/>
      </dsp:nvSpPr>
      <dsp:spPr>
        <a:xfrm rot="17984649">
          <a:off x="1274246" y="859685"/>
          <a:ext cx="1151255" cy="22082"/>
        </a:xfrm>
        <a:custGeom>
          <a:avLst/>
          <a:gdLst/>
          <a:ahLst/>
          <a:cxnLst/>
          <a:rect l="0" t="0" r="0" b="0"/>
          <a:pathLst>
            <a:path>
              <a:moveTo>
                <a:pt x="0" y="11041"/>
              </a:moveTo>
              <a:lnTo>
                <a:pt x="1151255" y="11041"/>
              </a:lnTo>
            </a:path>
          </a:pathLst>
        </a:custGeom>
        <a:noFill/>
        <a:ln w="22225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1821092" y="841945"/>
        <a:ext cx="57562" cy="57562"/>
      </dsp:txXfrm>
    </dsp:sp>
    <dsp:sp modelId="{B3782944-D964-4637-B1E5-9B6196FD80C5}">
      <dsp:nvSpPr>
        <dsp:cNvPr id="0" name=""/>
        <dsp:cNvSpPr/>
      </dsp:nvSpPr>
      <dsp:spPr>
        <a:xfrm>
          <a:off x="2135459" y="3885"/>
          <a:ext cx="1935844" cy="734106"/>
        </a:xfrm>
        <a:prstGeom prst="roundRect">
          <a:avLst>
            <a:gd name="adj" fmla="val 10000"/>
          </a:avLst>
        </a:prstGeom>
        <a:solidFill>
          <a:schemeClr val="accent5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На бумажном носителе, подписана собственноручно</a:t>
          </a:r>
          <a:endParaRPr lang="ru-RU" sz="1400" b="1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2156960" y="25386"/>
        <a:ext cx="1892842" cy="691104"/>
      </dsp:txXfrm>
    </dsp:sp>
    <dsp:sp modelId="{0CE296E2-1B1A-4A0E-9F0F-F051FFF8B12B}">
      <dsp:nvSpPr>
        <dsp:cNvPr id="0" name=""/>
        <dsp:cNvSpPr/>
      </dsp:nvSpPr>
      <dsp:spPr>
        <a:xfrm rot="21495150">
          <a:off x="1564106" y="1347463"/>
          <a:ext cx="787715" cy="22082"/>
        </a:xfrm>
        <a:custGeom>
          <a:avLst/>
          <a:gdLst/>
          <a:ahLst/>
          <a:cxnLst/>
          <a:rect l="0" t="0" r="0" b="0"/>
          <a:pathLst>
            <a:path>
              <a:moveTo>
                <a:pt x="0" y="11041"/>
              </a:moveTo>
              <a:lnTo>
                <a:pt x="787715" y="11041"/>
              </a:lnTo>
            </a:path>
          </a:pathLst>
        </a:custGeom>
        <a:noFill/>
        <a:ln w="22225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 baseline="0">
            <a:solidFill>
              <a:schemeClr val="accent5">
                <a:lumMod val="75000"/>
              </a:schemeClr>
            </a:solidFill>
          </a:endParaRPr>
        </a:p>
      </dsp:txBody>
      <dsp:txXfrm>
        <a:off x="1938271" y="1338811"/>
        <a:ext cx="39385" cy="39385"/>
      </dsp:txXfrm>
    </dsp:sp>
    <dsp:sp modelId="{76981A8A-7F17-4D10-BFD2-EA060A965F6C}">
      <dsp:nvSpPr>
        <dsp:cNvPr id="0" name=""/>
        <dsp:cNvSpPr/>
      </dsp:nvSpPr>
      <dsp:spPr>
        <a:xfrm>
          <a:off x="2351638" y="829525"/>
          <a:ext cx="1388497" cy="1033938"/>
        </a:xfrm>
        <a:prstGeom prst="roundRect">
          <a:avLst>
            <a:gd name="adj" fmla="val 10000"/>
          </a:avLst>
        </a:prstGeom>
        <a:solidFill>
          <a:schemeClr val="accent5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Вместе с оригиналом – ксерокопия и электронный вид</a:t>
          </a:r>
          <a:endParaRPr lang="ru-RU" sz="1400" b="1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2381921" y="859808"/>
        <a:ext cx="1327931" cy="973372"/>
      </dsp:txXfrm>
    </dsp:sp>
    <dsp:sp modelId="{96914B1D-925A-40E5-BDCF-6299903BF754}">
      <dsp:nvSpPr>
        <dsp:cNvPr id="0" name=""/>
        <dsp:cNvSpPr/>
      </dsp:nvSpPr>
      <dsp:spPr>
        <a:xfrm rot="20173097">
          <a:off x="3714414" y="1213296"/>
          <a:ext cx="605852" cy="22082"/>
        </a:xfrm>
        <a:custGeom>
          <a:avLst/>
          <a:gdLst/>
          <a:ahLst/>
          <a:cxnLst/>
          <a:rect l="0" t="0" r="0" b="0"/>
          <a:pathLst>
            <a:path>
              <a:moveTo>
                <a:pt x="0" y="11041"/>
              </a:moveTo>
              <a:lnTo>
                <a:pt x="605852" y="11041"/>
              </a:lnTo>
            </a:path>
          </a:pathLst>
        </a:custGeom>
        <a:noFill/>
        <a:ln w="19050" cap="flat" cmpd="sng" algn="ctr">
          <a:solidFill>
            <a:srgbClr val="0070C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4002194" y="1209191"/>
        <a:ext cx="30292" cy="30292"/>
      </dsp:txXfrm>
    </dsp:sp>
    <dsp:sp modelId="{8DB5DA14-6E68-4363-83B0-BB3AE297942A}">
      <dsp:nvSpPr>
        <dsp:cNvPr id="0" name=""/>
        <dsp:cNvSpPr/>
      </dsp:nvSpPr>
      <dsp:spPr>
        <a:xfrm>
          <a:off x="4294545" y="551073"/>
          <a:ext cx="1942829" cy="1102217"/>
        </a:xfrm>
        <a:prstGeom prst="roundRect">
          <a:avLst>
            <a:gd name="adj" fmla="val 10000"/>
          </a:avLst>
        </a:prstGeom>
        <a:solidFill>
          <a:srgbClr val="00B0F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b="1" kern="12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Нужно только подтверждение,</a:t>
          </a: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b="1" kern="12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подписание ЭЦП не требуется</a:t>
          </a:r>
          <a:endParaRPr lang="ru-RU" sz="1500" b="1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4326828" y="583356"/>
        <a:ext cx="1878263" cy="1037651"/>
      </dsp:txXfrm>
    </dsp:sp>
    <dsp:sp modelId="{12647F31-3ADE-401A-86BC-65A2C6111663}">
      <dsp:nvSpPr>
        <dsp:cNvPr id="0" name=""/>
        <dsp:cNvSpPr/>
      </dsp:nvSpPr>
      <dsp:spPr>
        <a:xfrm rot="2868144">
          <a:off x="1346005" y="1852032"/>
          <a:ext cx="1329743" cy="22082"/>
        </a:xfrm>
        <a:custGeom>
          <a:avLst/>
          <a:gdLst/>
          <a:ahLst/>
          <a:cxnLst/>
          <a:rect l="0" t="0" r="0" b="0"/>
          <a:pathLst>
            <a:path>
              <a:moveTo>
                <a:pt x="0" y="11041"/>
              </a:moveTo>
              <a:lnTo>
                <a:pt x="1329743" y="11041"/>
              </a:lnTo>
            </a:path>
          </a:pathLst>
        </a:custGeom>
        <a:noFill/>
        <a:ln w="22225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1977633" y="1829830"/>
        <a:ext cx="66487" cy="66487"/>
      </dsp:txXfrm>
    </dsp:sp>
    <dsp:sp modelId="{57CBEB06-7FAD-4EC2-B856-C0ABE81BBFEC}">
      <dsp:nvSpPr>
        <dsp:cNvPr id="0" name=""/>
        <dsp:cNvSpPr/>
      </dsp:nvSpPr>
      <dsp:spPr>
        <a:xfrm>
          <a:off x="2457464" y="1871166"/>
          <a:ext cx="1911055" cy="968933"/>
        </a:xfrm>
        <a:prstGeom prst="roundRect">
          <a:avLst>
            <a:gd name="adj" fmla="val 10000"/>
          </a:avLst>
        </a:prstGeom>
        <a:solidFill>
          <a:schemeClr val="accent5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Отчетный период –              с 1 января по 31 декабря года, предшествующего году избрания…</a:t>
          </a:r>
          <a:endParaRPr lang="ru-RU" sz="1400" b="1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2485843" y="1899545"/>
        <a:ext cx="1854297" cy="912175"/>
      </dsp:txXfrm>
    </dsp:sp>
    <dsp:sp modelId="{85449765-5580-406F-851A-523C467D623D}">
      <dsp:nvSpPr>
        <dsp:cNvPr id="0" name=""/>
        <dsp:cNvSpPr/>
      </dsp:nvSpPr>
      <dsp:spPr>
        <a:xfrm rot="3817367">
          <a:off x="910922" y="2412779"/>
          <a:ext cx="2351421" cy="22082"/>
        </a:xfrm>
        <a:custGeom>
          <a:avLst/>
          <a:gdLst/>
          <a:ahLst/>
          <a:cxnLst/>
          <a:rect l="0" t="0" r="0" b="0"/>
          <a:pathLst>
            <a:path>
              <a:moveTo>
                <a:pt x="0" y="11041"/>
              </a:moveTo>
              <a:lnTo>
                <a:pt x="2351421" y="11041"/>
              </a:lnTo>
            </a:path>
          </a:pathLst>
        </a:custGeom>
        <a:noFill/>
        <a:ln w="1905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800" kern="1200"/>
        </a:p>
      </dsp:txBody>
      <dsp:txXfrm>
        <a:off x="2027847" y="2365035"/>
        <a:ext cx="117571" cy="117571"/>
      </dsp:txXfrm>
    </dsp:sp>
    <dsp:sp modelId="{E5A5D529-7997-477B-812D-67CF78BD911A}">
      <dsp:nvSpPr>
        <dsp:cNvPr id="0" name=""/>
        <dsp:cNvSpPr/>
      </dsp:nvSpPr>
      <dsp:spPr>
        <a:xfrm>
          <a:off x="2608976" y="3027657"/>
          <a:ext cx="2939751" cy="898939"/>
        </a:xfrm>
        <a:prstGeom prst="roundRect">
          <a:avLst>
            <a:gd name="adj" fmla="val 10000"/>
          </a:avLst>
        </a:prstGeom>
        <a:solidFill>
          <a:schemeClr val="accent5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Отчетная дата – дата избрания, замещения вакантного депутатского мандата,…</a:t>
          </a:r>
          <a:endParaRPr lang="ru-RU" sz="1400" b="1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2635305" y="3053986"/>
        <a:ext cx="2887093" cy="846281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A231B75-D7FE-4D6A-8013-BC0A3095F05F}">
      <dsp:nvSpPr>
        <dsp:cNvPr id="0" name=""/>
        <dsp:cNvSpPr/>
      </dsp:nvSpPr>
      <dsp:spPr>
        <a:xfrm>
          <a:off x="0" y="0"/>
          <a:ext cx="3699727" cy="1933650"/>
        </a:xfrm>
        <a:prstGeom prst="roundRect">
          <a:avLst>
            <a:gd name="adj" fmla="val 10000"/>
          </a:avLst>
        </a:prstGeom>
        <a:solidFill>
          <a:schemeClr val="accent1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rgbClr val="C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Представление сведений о доходах в период декларационной кампании 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rgbClr val="C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сельскими депутатами (непостоянная основа)</a:t>
          </a:r>
          <a:endParaRPr lang="ru-RU" sz="1800" b="1" kern="1200" dirty="0">
            <a:solidFill>
              <a:srgbClr val="C00000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56635" y="56635"/>
        <a:ext cx="3586457" cy="1820380"/>
      </dsp:txXfrm>
    </dsp:sp>
    <dsp:sp modelId="{78FC6384-8672-4A75-8A69-5C9EC3C57E5B}">
      <dsp:nvSpPr>
        <dsp:cNvPr id="0" name=""/>
        <dsp:cNvSpPr/>
      </dsp:nvSpPr>
      <dsp:spPr>
        <a:xfrm rot="5400000">
          <a:off x="1816360" y="2024599"/>
          <a:ext cx="337802" cy="400623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kern="1200"/>
        </a:p>
      </dsp:txBody>
      <dsp:txXfrm rot="-5400000">
        <a:off x="1865075" y="2056010"/>
        <a:ext cx="240373" cy="236461"/>
      </dsp:txXfrm>
    </dsp:sp>
    <dsp:sp modelId="{4C935403-2B6B-4F36-8010-6E8E49D78105}">
      <dsp:nvSpPr>
        <dsp:cNvPr id="0" name=""/>
        <dsp:cNvSpPr/>
      </dsp:nvSpPr>
      <dsp:spPr>
        <a:xfrm>
          <a:off x="180563" y="2384054"/>
          <a:ext cx="3338600" cy="1680670"/>
        </a:xfrm>
        <a:prstGeom prst="roundRect">
          <a:avLst>
            <a:gd name="adj" fmla="val 10000"/>
          </a:avLst>
        </a:prstGeom>
        <a:solidFill>
          <a:schemeClr val="accent5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Расходы по сделкам в отчетном периоде 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не совершались</a:t>
          </a:r>
          <a:endParaRPr lang="ru-RU" sz="1800" b="1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229788" y="2433279"/>
        <a:ext cx="3240150" cy="1582220"/>
      </dsp:txXfrm>
    </dsp:sp>
    <dsp:sp modelId="{321996A5-D1E6-40F1-98DF-36BB28018D7C}">
      <dsp:nvSpPr>
        <dsp:cNvPr id="0" name=""/>
        <dsp:cNvSpPr/>
      </dsp:nvSpPr>
      <dsp:spPr>
        <a:xfrm rot="5400000">
          <a:off x="1827902" y="4130176"/>
          <a:ext cx="333853" cy="400623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kern="1200"/>
        </a:p>
      </dsp:txBody>
      <dsp:txXfrm rot="-5400000">
        <a:off x="1874642" y="4163561"/>
        <a:ext cx="240373" cy="233697"/>
      </dsp:txXfrm>
    </dsp:sp>
    <dsp:sp modelId="{55E1C24E-B970-416C-B9B1-7DE59AEF8A20}">
      <dsp:nvSpPr>
        <dsp:cNvPr id="0" name=""/>
        <dsp:cNvSpPr/>
      </dsp:nvSpPr>
      <dsp:spPr>
        <a:xfrm>
          <a:off x="32261" y="4509862"/>
          <a:ext cx="3635203" cy="1956735"/>
        </a:xfrm>
        <a:prstGeom prst="roundRect">
          <a:avLst>
            <a:gd name="adj" fmla="val 10000"/>
          </a:avLst>
        </a:prstGeom>
        <a:solidFill>
          <a:schemeClr val="accent5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Представить уведомление об отсутствии фактов сделок  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(часть 3.2 статьи 1 Закона НСО № 216-ОЗ)</a:t>
          </a:r>
          <a:endParaRPr lang="ru-RU" sz="1800" b="1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89572" y="4567173"/>
        <a:ext cx="3520581" cy="1842113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4ABC720-2D51-4CA0-88DF-2CB76EA0C456}">
      <dsp:nvSpPr>
        <dsp:cNvPr id="0" name=""/>
        <dsp:cNvSpPr/>
      </dsp:nvSpPr>
      <dsp:spPr>
        <a:xfrm>
          <a:off x="0" y="0"/>
          <a:ext cx="9753413" cy="2274847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4712A1A-94C2-47D9-BCC6-F6417051FBF6}">
      <dsp:nvSpPr>
        <dsp:cNvPr id="0" name=""/>
        <dsp:cNvSpPr/>
      </dsp:nvSpPr>
      <dsp:spPr>
        <a:xfrm>
          <a:off x="599627" y="337014"/>
          <a:ext cx="5049865" cy="160081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b="1" kern="12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В 2019 году у депутата, супруги, несовершеннолетнего ребенка </a:t>
          </a:r>
          <a:r>
            <a:rPr lang="ru-RU" sz="2100" b="1" u="sng" kern="12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расходов</a:t>
          </a:r>
          <a:r>
            <a:rPr lang="ru-RU" sz="2100" b="1" kern="12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 по части 1 статьи 3 ФЗ № 230-ФЗ </a:t>
          </a:r>
          <a:r>
            <a:rPr lang="ru-RU" sz="2100" b="1" u="sng" kern="12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не было</a:t>
          </a:r>
          <a:endParaRPr lang="ru-RU" sz="2100" kern="1200" dirty="0"/>
        </a:p>
      </dsp:txBody>
      <dsp:txXfrm>
        <a:off x="677772" y="415159"/>
        <a:ext cx="4893575" cy="1444528"/>
      </dsp:txXfrm>
    </dsp:sp>
    <dsp:sp modelId="{E4975340-ABEF-419F-B29B-AF6EB6E5E0C9}">
      <dsp:nvSpPr>
        <dsp:cNvPr id="0" name=""/>
        <dsp:cNvSpPr/>
      </dsp:nvSpPr>
      <dsp:spPr>
        <a:xfrm>
          <a:off x="5948177" y="646775"/>
          <a:ext cx="4948422" cy="104821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До 30 апреля 2020 года депутат представляет уведомление</a:t>
          </a:r>
          <a:endParaRPr lang="ru-RU" sz="2000" b="1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5999347" y="697945"/>
        <a:ext cx="4846082" cy="945873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0FA1BC6-F141-46D8-8482-EBA283C20433}">
      <dsp:nvSpPr>
        <dsp:cNvPr id="0" name=""/>
        <dsp:cNvSpPr/>
      </dsp:nvSpPr>
      <dsp:spPr>
        <a:xfrm>
          <a:off x="887358" y="0"/>
          <a:ext cx="10056727" cy="2714908"/>
        </a:xfrm>
        <a:prstGeom prst="rightArrow">
          <a:avLst/>
        </a:prstGeom>
        <a:solidFill>
          <a:srgbClr val="00B0F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BDB2285-C8D5-486E-A7EB-DF6E56F8D230}">
      <dsp:nvSpPr>
        <dsp:cNvPr id="0" name=""/>
        <dsp:cNvSpPr/>
      </dsp:nvSpPr>
      <dsp:spPr>
        <a:xfrm>
          <a:off x="4117" y="524107"/>
          <a:ext cx="2600441" cy="1666692"/>
        </a:xfrm>
        <a:prstGeom prst="roundRect">
          <a:avLst/>
        </a:prstGeom>
        <a:solidFill>
          <a:srgbClr val="CCECFF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В 2019 году депутат приобрел автомобиль стоимостью               350 тысяч рублей</a:t>
          </a:r>
          <a:endParaRPr lang="ru-RU" sz="1800" b="1" kern="1200" dirty="0">
            <a:solidFill>
              <a:srgbClr val="002060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85478" y="605468"/>
        <a:ext cx="2437719" cy="1503970"/>
      </dsp:txXfrm>
    </dsp:sp>
    <dsp:sp modelId="{62105D6C-BD35-4C9C-91A0-0F39CB380B09}">
      <dsp:nvSpPr>
        <dsp:cNvPr id="0" name=""/>
        <dsp:cNvSpPr/>
      </dsp:nvSpPr>
      <dsp:spPr>
        <a:xfrm>
          <a:off x="2962159" y="379142"/>
          <a:ext cx="2949082" cy="1956623"/>
        </a:xfrm>
        <a:prstGeom prst="roundRect">
          <a:avLst/>
        </a:prstGeom>
        <a:solidFill>
          <a:srgbClr val="CCECFF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В 2019 году супруга депутата приобрела земельный участок на сумму 500 тысяч рублей</a:t>
          </a:r>
          <a:endParaRPr lang="ru-RU" sz="1800" b="1" kern="1200" dirty="0">
            <a:solidFill>
              <a:srgbClr val="002060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3057673" y="474656"/>
        <a:ext cx="2758054" cy="1765595"/>
      </dsp:txXfrm>
    </dsp:sp>
    <dsp:sp modelId="{47EEB815-EBC6-476D-95A8-C701829B1078}">
      <dsp:nvSpPr>
        <dsp:cNvPr id="0" name=""/>
        <dsp:cNvSpPr/>
      </dsp:nvSpPr>
      <dsp:spPr>
        <a:xfrm>
          <a:off x="6268842" y="78059"/>
          <a:ext cx="2600441" cy="2558789"/>
        </a:xfrm>
        <a:prstGeom prst="roundRect">
          <a:avLst/>
        </a:prstGeom>
        <a:solidFill>
          <a:srgbClr val="CCECFF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Совместный доход семьи за период с 2016  по 2018 годы (3 последних года до отчетного периода) – 1,5 млн. рублей</a:t>
          </a:r>
          <a:endParaRPr lang="ru-RU" sz="1800" b="1" kern="1200" dirty="0">
            <a:solidFill>
              <a:srgbClr val="002060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6393752" y="202969"/>
        <a:ext cx="2350621" cy="2308969"/>
      </dsp:txXfrm>
    </dsp:sp>
    <dsp:sp modelId="{F6B748AD-2462-4B5E-B235-C36DB66AE90F}">
      <dsp:nvSpPr>
        <dsp:cNvPr id="0" name=""/>
        <dsp:cNvSpPr/>
      </dsp:nvSpPr>
      <dsp:spPr>
        <a:xfrm>
          <a:off x="9110092" y="457201"/>
          <a:ext cx="2600441" cy="1800505"/>
        </a:xfrm>
        <a:prstGeom prst="roundRect">
          <a:avLst/>
        </a:prstGeom>
        <a:solidFill>
          <a:srgbClr val="CCECFF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До 30 апреля    2020 года депутат представляет уведомление</a:t>
          </a:r>
          <a:endParaRPr lang="ru-RU" sz="1800" b="1" kern="1200" dirty="0">
            <a:solidFill>
              <a:srgbClr val="002060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9197985" y="545094"/>
        <a:ext cx="2424655" cy="1624719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A231B75-D7FE-4D6A-8013-BC0A3095F05F}">
      <dsp:nvSpPr>
        <dsp:cNvPr id="0" name=""/>
        <dsp:cNvSpPr/>
      </dsp:nvSpPr>
      <dsp:spPr>
        <a:xfrm>
          <a:off x="0" y="0"/>
          <a:ext cx="3699727" cy="1933650"/>
        </a:xfrm>
        <a:prstGeom prst="roundRect">
          <a:avLst>
            <a:gd name="adj" fmla="val 10000"/>
          </a:avLst>
        </a:prstGeom>
        <a:solidFill>
          <a:schemeClr val="accent1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rgbClr val="C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Представление сведений о доходах в период декларационной кампании 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rgbClr val="C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сельскими депутатами (непостоянная основа)</a:t>
          </a:r>
          <a:endParaRPr lang="ru-RU" sz="1800" b="1" kern="1200" dirty="0">
            <a:solidFill>
              <a:srgbClr val="C00000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56635" y="56635"/>
        <a:ext cx="3586457" cy="1820380"/>
      </dsp:txXfrm>
    </dsp:sp>
    <dsp:sp modelId="{78FC6384-8672-4A75-8A69-5C9EC3C57E5B}">
      <dsp:nvSpPr>
        <dsp:cNvPr id="0" name=""/>
        <dsp:cNvSpPr/>
      </dsp:nvSpPr>
      <dsp:spPr>
        <a:xfrm rot="5400000">
          <a:off x="1816360" y="2024599"/>
          <a:ext cx="337802" cy="400623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kern="1200"/>
        </a:p>
      </dsp:txBody>
      <dsp:txXfrm rot="-5400000">
        <a:off x="1865075" y="2056010"/>
        <a:ext cx="240373" cy="236461"/>
      </dsp:txXfrm>
    </dsp:sp>
    <dsp:sp modelId="{4C935403-2B6B-4F36-8010-6E8E49D78105}">
      <dsp:nvSpPr>
        <dsp:cNvPr id="0" name=""/>
        <dsp:cNvSpPr/>
      </dsp:nvSpPr>
      <dsp:spPr>
        <a:xfrm>
          <a:off x="180563" y="2384054"/>
          <a:ext cx="3338600" cy="1680670"/>
        </a:xfrm>
        <a:prstGeom prst="roundRect">
          <a:avLst>
            <a:gd name="adj" fmla="val 10000"/>
          </a:avLst>
        </a:prstGeom>
        <a:solidFill>
          <a:schemeClr val="accent5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Расходы по сделкам в отчетном периоде 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совершались</a:t>
          </a:r>
          <a:endParaRPr lang="ru-RU" sz="1800" b="1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229788" y="2433279"/>
        <a:ext cx="3240150" cy="1582220"/>
      </dsp:txXfrm>
    </dsp:sp>
    <dsp:sp modelId="{321996A5-D1E6-40F1-98DF-36BB28018D7C}">
      <dsp:nvSpPr>
        <dsp:cNvPr id="0" name=""/>
        <dsp:cNvSpPr/>
      </dsp:nvSpPr>
      <dsp:spPr>
        <a:xfrm rot="5400000">
          <a:off x="1827902" y="4130176"/>
          <a:ext cx="333853" cy="400623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kern="1200"/>
        </a:p>
      </dsp:txBody>
      <dsp:txXfrm rot="-5400000">
        <a:off x="1874642" y="4163561"/>
        <a:ext cx="240373" cy="233697"/>
      </dsp:txXfrm>
    </dsp:sp>
    <dsp:sp modelId="{55E1C24E-B970-416C-B9B1-7DE59AEF8A20}">
      <dsp:nvSpPr>
        <dsp:cNvPr id="0" name=""/>
        <dsp:cNvSpPr/>
      </dsp:nvSpPr>
      <dsp:spPr>
        <a:xfrm>
          <a:off x="32261" y="4509862"/>
          <a:ext cx="3635203" cy="1956735"/>
        </a:xfrm>
        <a:prstGeom prst="roundRect">
          <a:avLst>
            <a:gd name="adj" fmla="val 10000"/>
          </a:avLst>
        </a:prstGeom>
        <a:solidFill>
          <a:schemeClr val="accent5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Представить справки о доходах                                          (на себя и членов семьи)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(часть 2 статьи 1 Закона НСО № 216-ОЗ)</a:t>
          </a:r>
          <a:endParaRPr lang="ru-RU" sz="1800" b="1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89572" y="4567173"/>
        <a:ext cx="3520581" cy="1842113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0FA1BC6-F141-46D8-8482-EBA283C20433}">
      <dsp:nvSpPr>
        <dsp:cNvPr id="0" name=""/>
        <dsp:cNvSpPr/>
      </dsp:nvSpPr>
      <dsp:spPr>
        <a:xfrm>
          <a:off x="887358" y="0"/>
          <a:ext cx="10056727" cy="2714908"/>
        </a:xfrm>
        <a:prstGeom prst="rightArrow">
          <a:avLst/>
        </a:prstGeom>
        <a:solidFill>
          <a:srgbClr val="00B0F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BDB2285-C8D5-486E-A7EB-DF6E56F8D230}">
      <dsp:nvSpPr>
        <dsp:cNvPr id="0" name=""/>
        <dsp:cNvSpPr/>
      </dsp:nvSpPr>
      <dsp:spPr>
        <a:xfrm>
          <a:off x="267013" y="674220"/>
          <a:ext cx="2608852" cy="1433362"/>
        </a:xfrm>
        <a:prstGeom prst="roundRect">
          <a:avLst/>
        </a:prstGeom>
        <a:solidFill>
          <a:srgbClr val="CCECFF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В 2019 году депутат приобрел квартиру                          (2,5 млн. рублей)</a:t>
          </a:r>
          <a:endParaRPr lang="ru-RU" sz="1600" b="1" kern="1200" dirty="0">
            <a:solidFill>
              <a:srgbClr val="002060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336984" y="744191"/>
        <a:ext cx="2468910" cy="1293420"/>
      </dsp:txXfrm>
    </dsp:sp>
    <dsp:sp modelId="{62105D6C-BD35-4C9C-91A0-0F39CB380B09}">
      <dsp:nvSpPr>
        <dsp:cNvPr id="0" name=""/>
        <dsp:cNvSpPr/>
      </dsp:nvSpPr>
      <dsp:spPr>
        <a:xfrm>
          <a:off x="3126764" y="562729"/>
          <a:ext cx="2564569" cy="1790177"/>
        </a:xfrm>
        <a:prstGeom prst="roundRect">
          <a:avLst/>
        </a:prstGeom>
        <a:solidFill>
          <a:srgbClr val="CCECFF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В 2019 году у супруги и ребенка депутата расходов по сделкам                                    (часть 1 статьи 3 ФЗ № 230-ФЗ)                           не было</a:t>
          </a:r>
          <a:endParaRPr lang="ru-RU" sz="1600" b="1" kern="1200" dirty="0">
            <a:solidFill>
              <a:srgbClr val="002060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3214153" y="650118"/>
        <a:ext cx="2389791" cy="1615399"/>
      </dsp:txXfrm>
    </dsp:sp>
    <dsp:sp modelId="{47EEB815-EBC6-476D-95A8-C701829B1078}">
      <dsp:nvSpPr>
        <dsp:cNvPr id="0" name=""/>
        <dsp:cNvSpPr/>
      </dsp:nvSpPr>
      <dsp:spPr>
        <a:xfrm>
          <a:off x="5947315" y="518118"/>
          <a:ext cx="2728730" cy="1834789"/>
        </a:xfrm>
        <a:prstGeom prst="roundRect">
          <a:avLst/>
        </a:prstGeom>
        <a:solidFill>
          <a:srgbClr val="CCECFF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Совместный доход семьи за период с 2016  по 2018 годы                      (3 последних года до отчетного периода) –                                1,5 млн. рублей</a:t>
          </a:r>
          <a:endParaRPr lang="ru-RU" sz="1600" b="1" kern="1200" dirty="0">
            <a:solidFill>
              <a:srgbClr val="002060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6036882" y="607685"/>
        <a:ext cx="2549596" cy="1655655"/>
      </dsp:txXfrm>
    </dsp:sp>
    <dsp:sp modelId="{F6B748AD-2462-4B5E-B235-C36DB66AE90F}">
      <dsp:nvSpPr>
        <dsp:cNvPr id="0" name=""/>
        <dsp:cNvSpPr/>
      </dsp:nvSpPr>
      <dsp:spPr>
        <a:xfrm>
          <a:off x="9049480" y="501801"/>
          <a:ext cx="2646720" cy="1800505"/>
        </a:xfrm>
        <a:prstGeom prst="roundRect">
          <a:avLst/>
        </a:prstGeom>
        <a:solidFill>
          <a:srgbClr val="CCECFF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До 30 апреля                       2020 года депутат представляет                         3 справки о доходах (в справке на себя заполняет                   раздел 2)</a:t>
          </a:r>
          <a:endParaRPr lang="ru-RU" sz="1600" b="1" kern="1200" dirty="0">
            <a:solidFill>
              <a:srgbClr val="002060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9137373" y="589694"/>
        <a:ext cx="2470934" cy="162471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77739" cy="513508"/>
          </a:xfrm>
          <a:prstGeom prst="rect">
            <a:avLst/>
          </a:prstGeom>
        </p:spPr>
        <p:txBody>
          <a:bodyPr vert="horz" lIns="99056" tIns="49529" rIns="99056" bIns="49529" rtlCol="0"/>
          <a:lstStyle>
            <a:lvl1pPr algn="l">
              <a:defRPr sz="13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4023093" y="0"/>
            <a:ext cx="3077739" cy="513508"/>
          </a:xfrm>
          <a:prstGeom prst="rect">
            <a:avLst/>
          </a:prstGeom>
        </p:spPr>
        <p:txBody>
          <a:bodyPr vert="horz" lIns="99056" tIns="49529" rIns="99056" bIns="49529" rtlCol="0"/>
          <a:lstStyle>
            <a:lvl1pPr algn="r">
              <a:defRPr sz="1300"/>
            </a:lvl1pPr>
          </a:lstStyle>
          <a:p>
            <a:fld id="{57DC1553-5AA1-4EE6-8133-82B63DA6965A}" type="datetimeFigureOut">
              <a:rPr lang="ru-RU" smtClean="0"/>
              <a:t>25.12.2019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81013" y="1279525"/>
            <a:ext cx="614045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56" tIns="49529" rIns="99056" bIns="49529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710248" y="4925407"/>
            <a:ext cx="5681980" cy="4029879"/>
          </a:xfrm>
          <a:prstGeom prst="rect">
            <a:avLst/>
          </a:prstGeom>
        </p:spPr>
        <p:txBody>
          <a:bodyPr vert="horz" lIns="99056" tIns="49529" rIns="99056" bIns="49529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721108"/>
            <a:ext cx="3077739" cy="513507"/>
          </a:xfrm>
          <a:prstGeom prst="rect">
            <a:avLst/>
          </a:prstGeom>
        </p:spPr>
        <p:txBody>
          <a:bodyPr vert="horz" lIns="99056" tIns="49529" rIns="99056" bIns="49529" rtlCol="0" anchor="b"/>
          <a:lstStyle>
            <a:lvl1pPr algn="l">
              <a:defRPr sz="13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4023093" y="9721108"/>
            <a:ext cx="3077739" cy="513507"/>
          </a:xfrm>
          <a:prstGeom prst="rect">
            <a:avLst/>
          </a:prstGeom>
        </p:spPr>
        <p:txBody>
          <a:bodyPr vert="horz" lIns="99056" tIns="49529" rIns="99056" bIns="49529" rtlCol="0" anchor="b"/>
          <a:lstStyle>
            <a:lvl1pPr algn="r">
              <a:defRPr sz="1300"/>
            </a:lvl1pPr>
          </a:lstStyle>
          <a:p>
            <a:fld id="{C3B5D8AC-0132-412F-AF6E-A0EE412CC55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79716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057F0-D52D-48B8-8986-AFAA5B91FC1F}" type="datetimeFigureOut">
              <a:rPr lang="ru-RU" smtClean="0"/>
              <a:t>25.12.2019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95100-7CD6-4AFA-AF22-5C2F8B2CF3A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016046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057F0-D52D-48B8-8986-AFAA5B91FC1F}" type="datetimeFigureOut">
              <a:rPr lang="ru-RU" smtClean="0"/>
              <a:t>25.12.2019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95100-7CD6-4AFA-AF22-5C2F8B2CF3A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68795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057F0-D52D-48B8-8986-AFAA5B91FC1F}" type="datetimeFigureOut">
              <a:rPr lang="ru-RU" smtClean="0"/>
              <a:t>25.12.2019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95100-7CD6-4AFA-AF22-5C2F8B2CF3A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19404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971D8-F513-4A7E-96F3-F43B12FB3B49}" type="datetimeFigureOut">
              <a:rPr lang="ru-RU" smtClean="0"/>
              <a:t>25.12.2019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28E8AA-EF60-4412-AB62-04DCB3EB134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237958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971D8-F513-4A7E-96F3-F43B12FB3B49}" type="datetimeFigureOut">
              <a:rPr lang="ru-RU" smtClean="0"/>
              <a:t>25.12.2019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28E8AA-EF60-4412-AB62-04DCB3EB134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186346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12423"/>
            <a:ext cx="10515600" cy="2851208"/>
          </a:xfrm>
        </p:spPr>
        <p:txBody>
          <a:bodyPr anchor="b">
            <a:normAutofit/>
          </a:bodyPr>
          <a:lstStyle>
            <a:lvl1pPr>
              <a:defRPr sz="6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52633"/>
            <a:ext cx="105156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971D8-F513-4A7E-96F3-F43B12FB3B49}" type="datetimeFigureOut">
              <a:rPr lang="ru-RU" smtClean="0"/>
              <a:t>25.12.2019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28E8AA-EF60-4412-AB62-04DCB3EB134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430630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5127" y="1828800"/>
            <a:ext cx="5181600" cy="435133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8800"/>
            <a:ext cx="5181600" cy="435133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971D8-F513-4A7E-96F3-F43B12FB3B49}" type="datetimeFigureOut">
              <a:rPr lang="ru-RU" smtClean="0"/>
              <a:t>25.12.2019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28E8AA-EF60-4412-AB62-04DCB3EB134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881820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681850"/>
            <a:ext cx="515620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5127" y="2507550"/>
            <a:ext cx="5156200" cy="36805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851"/>
            <a:ext cx="51816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7550"/>
            <a:ext cx="5181601" cy="36805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971D8-F513-4A7E-96F3-F43B12FB3B49}" type="datetimeFigureOut">
              <a:rPr lang="ru-RU" smtClean="0"/>
              <a:t>25.12.2019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28E8AA-EF60-4412-AB62-04DCB3EB1347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525413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971D8-F513-4A7E-96F3-F43B12FB3B49}" type="datetimeFigureOut">
              <a:rPr lang="ru-RU" smtClean="0"/>
              <a:t>25.12.2019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28E8AA-EF60-4412-AB62-04DCB3EB1347}" type="slidenum">
              <a:rPr lang="ru-RU" smtClean="0"/>
              <a:t>‹#›</a:t>
            </a:fld>
            <a:endParaRPr lang="ru-RU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98317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971D8-F513-4A7E-96F3-F43B12FB3B49}" type="datetimeFigureOut">
              <a:rPr lang="ru-RU" smtClean="0"/>
              <a:t>25.12.2019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28E8AA-EF60-4412-AB62-04DCB3EB134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634596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197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399"/>
            <a:ext cx="393192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971D8-F513-4A7E-96F3-F43B12FB3B49}" type="datetimeFigureOut">
              <a:rPr lang="ru-RU" smtClean="0"/>
              <a:t>25.12.2019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28E8AA-EF60-4412-AB62-04DCB3EB134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68211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057F0-D52D-48B8-8986-AFAA5B91FC1F}" type="datetimeFigureOut">
              <a:rPr lang="ru-RU" smtClean="0"/>
              <a:t>25.12.2019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95100-7CD6-4AFA-AF22-5C2F8B2CF3A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811898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400"/>
            <a:ext cx="393192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971D8-F513-4A7E-96F3-F43B12FB3B49}" type="datetimeFigureOut">
              <a:rPr lang="ru-RU" smtClean="0"/>
              <a:t>25.12.2019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28E8AA-EF60-4412-AB62-04DCB3EB134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760798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971D8-F513-4A7E-96F3-F43B12FB3B49}" type="datetimeFigureOut">
              <a:rPr lang="ru-RU" smtClean="0"/>
              <a:t>25.12.2019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28E8AA-EF60-4412-AB62-04DCB3EB134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950500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0362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0362"/>
            <a:ext cx="7734300" cy="581183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971D8-F513-4A7E-96F3-F43B12FB3B49}" type="datetimeFigureOut">
              <a:rPr lang="ru-RU" smtClean="0"/>
              <a:t>25.12.2019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28E8AA-EF60-4412-AB62-04DCB3EB134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498376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BB889-9D34-4BBB-8EBF-7B432ADE08F0}" type="datetimeFigureOut">
              <a:rPr lang="ru-RU" smtClean="0"/>
              <a:t>25.12.2019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3F88-3387-453B-9303-AC0210B95CB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24060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BB889-9D34-4BBB-8EBF-7B432ADE08F0}" type="datetimeFigureOut">
              <a:rPr lang="ru-RU" smtClean="0"/>
              <a:t>25.12.2019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3F88-3387-453B-9303-AC0210B95CB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99948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BB889-9D34-4BBB-8EBF-7B432ADE08F0}" type="datetimeFigureOut">
              <a:rPr lang="ru-RU" smtClean="0"/>
              <a:t>25.12.2019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3F88-3387-453B-9303-AC0210B95CB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377243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1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1" y="1825625"/>
            <a:ext cx="3867151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BB889-9D34-4BBB-8EBF-7B432ADE08F0}" type="datetimeFigureOut">
              <a:rPr lang="ru-RU" smtClean="0"/>
              <a:t>25.12.2019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3F88-3387-453B-9303-AC0210B95CB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118008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BB889-9D34-4BBB-8EBF-7B432ADE08F0}" type="datetimeFigureOut">
              <a:rPr lang="ru-RU" smtClean="0"/>
              <a:t>25.12.2019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3F88-3387-453B-9303-AC0210B95CB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17750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BB889-9D34-4BBB-8EBF-7B432ADE08F0}" type="datetimeFigureOut">
              <a:rPr lang="ru-RU" smtClean="0"/>
              <a:t>25.12.2019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3F88-3387-453B-9303-AC0210B95CB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2960776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BB889-9D34-4BBB-8EBF-7B432ADE08F0}" type="datetimeFigureOut">
              <a:rPr lang="ru-RU" smtClean="0"/>
              <a:t>25.12.2019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3F88-3387-453B-9303-AC0210B95CB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08857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057F0-D52D-48B8-8986-AFAA5B91FC1F}" type="datetimeFigureOut">
              <a:rPr lang="ru-RU" smtClean="0"/>
              <a:t>25.12.2019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95100-7CD6-4AFA-AF22-5C2F8B2CF3A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1636772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BB889-9D34-4BBB-8EBF-7B432ADE08F0}" type="datetimeFigureOut">
              <a:rPr lang="ru-RU" smtClean="0"/>
              <a:t>25.12.2019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3F88-3387-453B-9303-AC0210B95CB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283322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BB889-9D34-4BBB-8EBF-7B432ADE08F0}" type="datetimeFigureOut">
              <a:rPr lang="ru-RU" smtClean="0"/>
              <a:t>25.12.2019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3F88-3387-453B-9303-AC0210B95CB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349242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BB889-9D34-4BBB-8EBF-7B432ADE08F0}" type="datetimeFigureOut">
              <a:rPr lang="ru-RU" smtClean="0"/>
              <a:t>25.12.2019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3F88-3387-453B-9303-AC0210B95CB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848386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28652" y="365125"/>
            <a:ext cx="57626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BB889-9D34-4BBB-8EBF-7B432ADE08F0}" type="datetimeFigureOut">
              <a:rPr lang="ru-RU" smtClean="0"/>
              <a:t>25.12.2019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3F88-3387-453B-9303-AC0210B95CB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00815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057F0-D52D-48B8-8986-AFAA5B91FC1F}" type="datetimeFigureOut">
              <a:rPr lang="ru-RU" smtClean="0"/>
              <a:t>25.12.2019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95100-7CD6-4AFA-AF22-5C2F8B2CF3A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90974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057F0-D52D-48B8-8986-AFAA5B91FC1F}" type="datetimeFigureOut">
              <a:rPr lang="ru-RU" smtClean="0"/>
              <a:t>25.12.2019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95100-7CD6-4AFA-AF22-5C2F8B2CF3A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81700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057F0-D52D-48B8-8986-AFAA5B91FC1F}" type="datetimeFigureOut">
              <a:rPr lang="ru-RU" smtClean="0"/>
              <a:t>25.12.2019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95100-7CD6-4AFA-AF22-5C2F8B2CF3A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71536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057F0-D52D-48B8-8986-AFAA5B91FC1F}" type="datetimeFigureOut">
              <a:rPr lang="ru-RU" smtClean="0"/>
              <a:t>25.12.2019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95100-7CD6-4AFA-AF22-5C2F8B2CF3A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107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057F0-D52D-48B8-8986-AFAA5B91FC1F}" type="datetimeFigureOut">
              <a:rPr lang="ru-RU" smtClean="0"/>
              <a:t>25.12.2019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95100-7CD6-4AFA-AF22-5C2F8B2CF3A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4534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057F0-D52D-48B8-8986-AFAA5B91FC1F}" type="datetimeFigureOut">
              <a:rPr lang="ru-RU" smtClean="0"/>
              <a:t>25.12.2019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95100-7CD6-4AFA-AF22-5C2F8B2CF3A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97478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4057F0-D52D-48B8-8986-AFAA5B91FC1F}" type="datetimeFigureOut">
              <a:rPr lang="ru-RU" smtClean="0"/>
              <a:t>25.12.2019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B95100-7CD6-4AFA-AF22-5C2F8B2CF3A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95477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828800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6A0971D8-F513-4A7E-96F3-F43B12FB3B49}" type="datetimeFigureOut">
              <a:rPr lang="ru-RU" smtClean="0"/>
              <a:t>25.12.2019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7527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28E8AA-EF60-4412-AB62-04DCB3EB134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628602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 2" pitchFamily="18" charset="2"/>
        <a:buChar char="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AFAF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0BB889-9D34-4BBB-8EBF-7B432ADE08F0}" type="datetimeFigureOut">
              <a:rPr lang="ru-RU" smtClean="0"/>
              <a:t>25.12.2019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173F88-3387-453B-9303-AC0210B95CB8}" type="slidenum">
              <a:rPr lang="ru-RU" smtClean="0"/>
              <a:t>‹#›</a:t>
            </a:fld>
            <a:endParaRPr lang="ru-RU"/>
          </a:p>
        </p:txBody>
      </p:sp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07766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iming>
    <p:tnLst>
      <p:par>
        <p:cTn id="1" dur="indefinite" restart="never" nodeType="tmRoot"/>
      </p:par>
    </p:tnLst>
  </p:timing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5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0.xml"/><Relationship Id="rId3" Type="http://schemas.openxmlformats.org/officeDocument/2006/relationships/diagramLayout" Target="../diagrams/layout9.xml"/><Relationship Id="rId7" Type="http://schemas.openxmlformats.org/officeDocument/2006/relationships/diagramData" Target="../diagrams/data10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4.xml"/><Relationship Id="rId6" Type="http://schemas.microsoft.com/office/2007/relationships/diagramDrawing" Target="../diagrams/drawing9.xml"/><Relationship Id="rId11" Type="http://schemas.microsoft.com/office/2007/relationships/diagramDrawing" Target="../diagrams/drawing10.xml"/><Relationship Id="rId5" Type="http://schemas.openxmlformats.org/officeDocument/2006/relationships/diagramColors" Target="../diagrams/colors9.xml"/><Relationship Id="rId10" Type="http://schemas.openxmlformats.org/officeDocument/2006/relationships/diagramColors" Target="../diagrams/colors10.xml"/><Relationship Id="rId4" Type="http://schemas.openxmlformats.org/officeDocument/2006/relationships/diagramQuickStyle" Target="../diagrams/quickStyle9.xml"/><Relationship Id="rId9" Type="http://schemas.openxmlformats.org/officeDocument/2006/relationships/diagramQuickStyle" Target="../diagrams/quickStyle10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2.xml"/><Relationship Id="rId3" Type="http://schemas.openxmlformats.org/officeDocument/2006/relationships/diagramLayout" Target="../diagrams/layout11.xml"/><Relationship Id="rId7" Type="http://schemas.openxmlformats.org/officeDocument/2006/relationships/diagramData" Target="../diagrams/data12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4.xml"/><Relationship Id="rId6" Type="http://schemas.microsoft.com/office/2007/relationships/diagramDrawing" Target="../diagrams/drawing11.xml"/><Relationship Id="rId11" Type="http://schemas.microsoft.com/office/2007/relationships/diagramDrawing" Target="../diagrams/drawing12.xml"/><Relationship Id="rId5" Type="http://schemas.openxmlformats.org/officeDocument/2006/relationships/diagramColors" Target="../diagrams/colors11.xml"/><Relationship Id="rId10" Type="http://schemas.openxmlformats.org/officeDocument/2006/relationships/diagramColors" Target="../diagrams/colors12.xml"/><Relationship Id="rId4" Type="http://schemas.openxmlformats.org/officeDocument/2006/relationships/diagramQuickStyle" Target="../diagrams/quickStyle11.xml"/><Relationship Id="rId9" Type="http://schemas.openxmlformats.org/officeDocument/2006/relationships/diagramQuickStyle" Target="../diagrams/quickStyle1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4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4.xml"/><Relationship Id="rId3" Type="http://schemas.openxmlformats.org/officeDocument/2006/relationships/diagramLayout" Target="../diagrams/layout3.xml"/><Relationship Id="rId7" Type="http://schemas.openxmlformats.org/officeDocument/2006/relationships/diagramData" Target="../diagrams/data4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4.xml"/><Relationship Id="rId6" Type="http://schemas.microsoft.com/office/2007/relationships/diagramDrawing" Target="../diagrams/drawing3.xml"/><Relationship Id="rId11" Type="http://schemas.microsoft.com/office/2007/relationships/diagramDrawing" Target="../diagrams/drawing4.xml"/><Relationship Id="rId5" Type="http://schemas.openxmlformats.org/officeDocument/2006/relationships/diagramColors" Target="../diagrams/colors3.xml"/><Relationship Id="rId10" Type="http://schemas.openxmlformats.org/officeDocument/2006/relationships/diagramColors" Target="../diagrams/colors4.xml"/><Relationship Id="rId4" Type="http://schemas.openxmlformats.org/officeDocument/2006/relationships/diagramQuickStyle" Target="../diagrams/quickStyle3.xml"/><Relationship Id="rId9" Type="http://schemas.openxmlformats.org/officeDocument/2006/relationships/diagramQuickStyle" Target="../diagrams/quickStyle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4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4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7.xml"/><Relationship Id="rId3" Type="http://schemas.openxmlformats.org/officeDocument/2006/relationships/diagramLayout" Target="../diagrams/layout6.xml"/><Relationship Id="rId7" Type="http://schemas.openxmlformats.org/officeDocument/2006/relationships/diagramData" Target="../diagrams/data7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4.xml"/><Relationship Id="rId6" Type="http://schemas.microsoft.com/office/2007/relationships/diagramDrawing" Target="../diagrams/drawing6.xml"/><Relationship Id="rId11" Type="http://schemas.microsoft.com/office/2007/relationships/diagramDrawing" Target="../diagrams/drawing7.xml"/><Relationship Id="rId5" Type="http://schemas.openxmlformats.org/officeDocument/2006/relationships/diagramColors" Target="../diagrams/colors6.xml"/><Relationship Id="rId10" Type="http://schemas.openxmlformats.org/officeDocument/2006/relationships/diagramColors" Target="../diagrams/colors7.xml"/><Relationship Id="rId4" Type="http://schemas.openxmlformats.org/officeDocument/2006/relationships/diagramQuickStyle" Target="../diagrams/quickStyle6.xml"/><Relationship Id="rId9" Type="http://schemas.openxmlformats.org/officeDocument/2006/relationships/diagramQuickStyle" Target="../diagrams/quickStyle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4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Объект 5"/>
          <p:cNvPicPr>
            <a:picLocks noChangeAspect="1"/>
          </p:cNvPicPr>
          <p:nvPr/>
        </p:nvPicPr>
        <p:blipFill>
          <a:blip r:embed="rId2"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3"/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2500" y="1219200"/>
            <a:ext cx="11096435" cy="5466140"/>
          </a:xfrm>
          <a:prstGeom prst="rect">
            <a:avLst/>
          </a:prstGeom>
          <a:gradFill>
            <a:gsLst>
              <a:gs pos="0">
                <a:srgbClr val="5B9BD5">
                  <a:lumMod val="20000"/>
                  <a:lumOff val="80000"/>
                  <a:alpha val="0"/>
                </a:srgbClr>
              </a:gs>
              <a:gs pos="41000">
                <a:srgbClr val="5B9BD5">
                  <a:tint val="44500"/>
                  <a:satMod val="160000"/>
                </a:srgbClr>
              </a:gs>
              <a:gs pos="81000">
                <a:srgbClr val="5B9BD5">
                  <a:tint val="23500"/>
                  <a:satMod val="160000"/>
                </a:srgbClr>
              </a:gs>
            </a:gsLst>
            <a:lin ang="2700000" scaled="1"/>
          </a:gradFill>
          <a:effectLst>
            <a:softEdge rad="635000"/>
          </a:effectLst>
        </p:spPr>
      </p:pic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831850" y="1335024"/>
            <a:ext cx="10845037" cy="2658753"/>
          </a:xfrm>
        </p:spPr>
        <p:txBody>
          <a:bodyPr>
            <a:normAutofit/>
          </a:bodyPr>
          <a:lstStyle/>
          <a:p>
            <a:pPr algn="ctr">
              <a:lnSpc>
                <a:spcPct val="120000"/>
              </a:lnSpc>
            </a:pPr>
            <a:r>
              <a:rPr lang="ru-RU" altLang="ru-RU" sz="2400" b="1" cap="all" dirty="0">
                <a:ln w="3175" cmpd="sng">
                  <a:noFill/>
                </a:ln>
                <a:solidFill>
                  <a:srgbClr val="1F548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cs typeface="Tahoma" panose="020B0604030504040204" pitchFamily="34" charset="0"/>
              </a:rPr>
              <a:t>О порядке исполнения обязанности </a:t>
            </a:r>
            <a:r>
              <a:rPr lang="ru-RU" altLang="ru-RU" sz="2400" b="1" cap="all" dirty="0" smtClean="0">
                <a:ln w="3175" cmpd="sng">
                  <a:noFill/>
                </a:ln>
                <a:solidFill>
                  <a:srgbClr val="1F548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cs typeface="Tahoma" panose="020B0604030504040204" pitchFamily="34" charset="0"/>
              </a:rPr>
              <a:t>представления </a:t>
            </a:r>
            <a:r>
              <a:rPr lang="ru-RU" altLang="ru-RU" sz="2400" b="1" cap="all" dirty="0">
                <a:ln w="3175" cmpd="sng">
                  <a:noFill/>
                </a:ln>
                <a:solidFill>
                  <a:srgbClr val="1F548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cs typeface="Tahoma" panose="020B0604030504040204" pitchFamily="34" charset="0"/>
              </a:rPr>
              <a:t>сведений </a:t>
            </a:r>
            <a:r>
              <a:rPr lang="ru-RU" altLang="ru-RU" sz="2400" b="1" cap="all" dirty="0" smtClean="0">
                <a:ln w="3175" cmpd="sng">
                  <a:noFill/>
                </a:ln>
                <a:solidFill>
                  <a:srgbClr val="1F548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cs typeface="Tahoma" panose="020B0604030504040204" pitchFamily="34" charset="0"/>
              </a:rPr>
              <a:t>о </a:t>
            </a:r>
            <a:r>
              <a:rPr lang="ru-RU" altLang="ru-RU" sz="2400" b="1" cap="all" dirty="0">
                <a:ln w="3175" cmpd="sng">
                  <a:noFill/>
                </a:ln>
                <a:solidFill>
                  <a:srgbClr val="1F548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cs typeface="Tahoma" panose="020B0604030504040204" pitchFamily="34" charset="0"/>
              </a:rPr>
              <a:t>доходах, расходах, об имуществе и обязательствах имущественного характера лицами, замещающими муниципальные </a:t>
            </a:r>
            <a:r>
              <a:rPr lang="ru-RU" altLang="ru-RU" sz="2400" b="1" cap="all" dirty="0" smtClean="0">
                <a:ln w="3175" cmpd="sng">
                  <a:noFill/>
                </a:ln>
                <a:solidFill>
                  <a:srgbClr val="1F548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cs typeface="Tahoma" panose="020B0604030504040204" pitchFamily="34" charset="0"/>
              </a:rPr>
              <a:t>должности</a:t>
            </a:r>
            <a:br>
              <a:rPr lang="ru-RU" altLang="ru-RU" sz="2400" b="1" cap="all" dirty="0" smtClean="0">
                <a:ln w="3175" cmpd="sng">
                  <a:noFill/>
                </a:ln>
                <a:solidFill>
                  <a:srgbClr val="1F548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cs typeface="Tahoma" panose="020B0604030504040204" pitchFamily="34" charset="0"/>
              </a:rPr>
            </a:br>
            <a:endParaRPr lang="ru-RU" sz="2400" dirty="0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831849" y="5386039"/>
            <a:ext cx="6895945" cy="1299301"/>
          </a:xfrm>
        </p:spPr>
        <p:txBody>
          <a:bodyPr>
            <a:normAutofit fontScale="25000" lnSpcReduction="20000"/>
          </a:bodyPr>
          <a:lstStyle/>
          <a:p>
            <a:pPr lvl="0" defTabSz="914400">
              <a:lnSpc>
                <a:spcPct val="100000"/>
              </a:lnSpc>
              <a:spcBef>
                <a:spcPts val="0"/>
              </a:spcBef>
            </a:pPr>
            <a:endParaRPr lang="ru-RU" altLang="ru-RU" b="1" dirty="0" smtClean="0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 lvl="0" defTabSz="914400">
              <a:lnSpc>
                <a:spcPct val="100000"/>
              </a:lnSpc>
              <a:spcBef>
                <a:spcPts val="0"/>
              </a:spcBef>
            </a:pPr>
            <a:endParaRPr lang="ru-RU" altLang="ru-RU" b="1" dirty="0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 lvl="0" defTabSz="914400">
              <a:lnSpc>
                <a:spcPct val="100000"/>
              </a:lnSpc>
              <a:spcBef>
                <a:spcPts val="0"/>
              </a:spcBef>
            </a:pPr>
            <a:endParaRPr lang="ru-RU" altLang="ru-RU" b="1" dirty="0" smtClean="0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 lvl="0" defTabSz="914400">
              <a:lnSpc>
                <a:spcPct val="100000"/>
              </a:lnSpc>
              <a:spcBef>
                <a:spcPts val="0"/>
              </a:spcBef>
            </a:pPr>
            <a:endParaRPr lang="ru-RU" altLang="ru-RU" b="1" dirty="0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 lvl="0" defTabSz="914400">
              <a:lnSpc>
                <a:spcPct val="100000"/>
              </a:lnSpc>
              <a:spcBef>
                <a:spcPts val="0"/>
              </a:spcBef>
            </a:pPr>
            <a:r>
              <a:rPr lang="ru-RU" altLang="ru-RU" sz="6400" b="1" dirty="0" smtClean="0">
                <a:solidFill>
                  <a:srgbClr val="0F4D93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Долгова </a:t>
            </a:r>
            <a:r>
              <a:rPr lang="ru-RU" altLang="ru-RU" sz="6400" b="1" dirty="0">
                <a:solidFill>
                  <a:srgbClr val="0F4D93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Елена </a:t>
            </a:r>
            <a:r>
              <a:rPr lang="ru-RU" altLang="ru-RU" sz="6400" b="1" dirty="0" smtClean="0">
                <a:solidFill>
                  <a:srgbClr val="0F4D93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Борисовна,                                                          заместитель начальника отдела по профилактике коррупционных и иных правонарушений                             департамента организации управления и государственной гражданской службы</a:t>
            </a:r>
            <a:r>
              <a:rPr lang="ru-RU" altLang="ru-RU" sz="1900" b="1" dirty="0">
                <a:solidFill>
                  <a:srgbClr val="0F4D9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ru-RU" altLang="ru-RU" sz="1900" b="1" dirty="0">
                <a:solidFill>
                  <a:srgbClr val="0F4D9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endParaRPr lang="en-US" sz="1900" dirty="0">
              <a:solidFill>
                <a:srgbClr val="0F4D93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8390752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16244" y="167269"/>
            <a:ext cx="7225990" cy="981308"/>
          </a:xfrm>
        </p:spPr>
        <p:txBody>
          <a:bodyPr>
            <a:normAutofit/>
          </a:bodyPr>
          <a:lstStyle/>
          <a:p>
            <a:pPr algn="ctr"/>
            <a:r>
              <a:rPr lang="ru-RU" sz="20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Примеры ситуаций представления сельскими депутатами (непостоянная основа)                                                                             справки  о доходах в период ДК</a:t>
            </a:r>
            <a:endParaRPr lang="ru-RU" sz="2000" b="1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11" name="Схема 10"/>
          <p:cNvGraphicFramePr/>
          <p:nvPr>
            <p:extLst>
              <p:ext uri="{D42A27DB-BD31-4B8C-83A1-F6EECF244321}">
                <p14:modId xmlns:p14="http://schemas.microsoft.com/office/powerpoint/2010/main" val="123396765"/>
              </p:ext>
            </p:extLst>
          </p:nvPr>
        </p:nvGraphicFramePr>
        <p:xfrm>
          <a:off x="256478" y="3748254"/>
          <a:ext cx="11831444" cy="27149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2900165756"/>
              </p:ext>
            </p:extLst>
          </p:nvPr>
        </p:nvGraphicFramePr>
        <p:xfrm>
          <a:off x="100361" y="1033346"/>
          <a:ext cx="11831444" cy="27149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22261217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11" grpId="0">
        <p:bldAsOne/>
      </p:bldGraphic>
      <p:bldGraphic spid="5" grpId="0">
        <p:bldAsOne/>
      </p:bldGraphic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5865542" y="85725"/>
            <a:ext cx="6212558" cy="895352"/>
          </a:xfrm>
        </p:spPr>
        <p:txBody>
          <a:bodyPr>
            <a:normAutofit/>
          </a:bodyPr>
          <a:lstStyle/>
          <a:p>
            <a:r>
              <a:rPr lang="ru-RU" sz="18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Представление </a:t>
            </a:r>
            <a:r>
              <a:rPr lang="ru-RU" sz="18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 период декларационной кампании </a:t>
            </a:r>
            <a:r>
              <a:rPr lang="ru-RU" sz="18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сведений о доходах другими лицами, замещающими муниципальные должности</a:t>
            </a:r>
            <a:endParaRPr lang="ru-RU" sz="1800" b="1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10" name="Схема 9"/>
          <p:cNvGraphicFramePr/>
          <p:nvPr>
            <p:extLst>
              <p:ext uri="{D42A27DB-BD31-4B8C-83A1-F6EECF244321}">
                <p14:modId xmlns:p14="http://schemas.microsoft.com/office/powerpoint/2010/main" val="4036589738"/>
              </p:ext>
            </p:extLst>
          </p:nvPr>
        </p:nvGraphicFramePr>
        <p:xfrm>
          <a:off x="76200" y="1447801"/>
          <a:ext cx="6257925" cy="54101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3" name="Скругленный прямоугольник 12"/>
          <p:cNvSpPr/>
          <p:nvPr/>
        </p:nvSpPr>
        <p:spPr>
          <a:xfrm>
            <a:off x="923925" y="600075"/>
            <a:ext cx="4361754" cy="6477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Декларанты 2020 года</a:t>
            </a:r>
            <a:endParaRPr lang="ru-RU" b="1" dirty="0">
              <a:solidFill>
                <a:srgbClr val="FFFFFF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15" name="Схема 14"/>
          <p:cNvGraphicFramePr/>
          <p:nvPr>
            <p:extLst>
              <p:ext uri="{D42A27DB-BD31-4B8C-83A1-F6EECF244321}">
                <p14:modId xmlns:p14="http://schemas.microsoft.com/office/powerpoint/2010/main" val="2072861069"/>
              </p:ext>
            </p:extLst>
          </p:nvPr>
        </p:nvGraphicFramePr>
        <p:xfrm>
          <a:off x="6478860" y="981077"/>
          <a:ext cx="5541690" cy="560929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38740707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Graphic spid="10" grpId="0">
        <p:bldAsOne/>
      </p:bldGraphic>
      <p:bldP spid="13" grpId="0" animBg="1"/>
      <p:bldGraphic spid="15" grpId="0">
        <p:bldAsOne/>
      </p:bldGraphic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3401568" y="124009"/>
            <a:ext cx="8366901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Представление сведений о доходах гражданами, претендующими на замещение должностей</a:t>
            </a:r>
            <a:endParaRPr kumimoji="0" lang="ru-RU" sz="44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alibri Light" panose="020F0302020204030204"/>
            </a:endParaRPr>
          </a:p>
        </p:txBody>
      </p:sp>
      <p:graphicFrame>
        <p:nvGraphicFramePr>
          <p:cNvPr id="3" name="Объект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94852416"/>
              </p:ext>
            </p:extLst>
          </p:nvPr>
        </p:nvGraphicFramePr>
        <p:xfrm>
          <a:off x="0" y="1190846"/>
          <a:ext cx="5518298" cy="54757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343133562"/>
              </p:ext>
            </p:extLst>
          </p:nvPr>
        </p:nvGraphicFramePr>
        <p:xfrm>
          <a:off x="5518298" y="1339703"/>
          <a:ext cx="6559402" cy="532691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362925236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125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12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3" grpId="0">
        <p:bldAsOne/>
      </p:bldGraphic>
      <p:bldGraphic spid="4" grpId="0">
        <p:bldAsOne/>
      </p:bldGraphic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551176" y="145462"/>
            <a:ext cx="9495512" cy="796923"/>
          </a:xfrm>
        </p:spPr>
        <p:txBody>
          <a:bodyPr>
            <a:normAutofit/>
          </a:bodyPr>
          <a:lstStyle/>
          <a:p>
            <a:pPr algn="ctr"/>
            <a:r>
              <a:rPr lang="ru-RU" sz="1800" b="1" dirty="0" smtClean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Представление сведений о доходах сельскими депутатами                      (непостоянная основа), впервые приступившими к исполнению полномочий</a:t>
            </a:r>
            <a:endParaRPr lang="ru-RU" sz="1800" b="1" dirty="0">
              <a:solidFill>
                <a:srgbClr val="C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7" name="Схема 6"/>
          <p:cNvGraphicFramePr/>
          <p:nvPr>
            <p:extLst>
              <p:ext uri="{D42A27DB-BD31-4B8C-83A1-F6EECF244321}">
                <p14:modId xmlns:p14="http://schemas.microsoft.com/office/powerpoint/2010/main" val="3224745957"/>
              </p:ext>
            </p:extLst>
          </p:nvPr>
        </p:nvGraphicFramePr>
        <p:xfrm>
          <a:off x="127591" y="1018993"/>
          <a:ext cx="11919097" cy="162392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5" name="Прямоугольник 14"/>
          <p:cNvSpPr/>
          <p:nvPr/>
        </p:nvSpPr>
        <p:spPr>
          <a:xfrm>
            <a:off x="792929" y="5078297"/>
            <a:ext cx="1758247" cy="1284403"/>
          </a:xfrm>
          <a:prstGeom prst="rect">
            <a:avLst/>
          </a:prstGeom>
          <a:solidFill>
            <a:srgbClr val="CCE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16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Отдел </a:t>
            </a:r>
            <a:r>
              <a:rPr lang="ru-RU" sz="16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департамента</a:t>
            </a:r>
            <a:endParaRPr lang="ru-RU" sz="1600" b="1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" name="Скругленный прямоугольник 1"/>
          <p:cNvSpPr/>
          <p:nvPr/>
        </p:nvSpPr>
        <p:spPr>
          <a:xfrm>
            <a:off x="9493058" y="4631319"/>
            <a:ext cx="2553630" cy="1731381"/>
          </a:xfrm>
          <a:prstGeom prst="roundRect">
            <a:avLst/>
          </a:prstGeom>
          <a:solidFill>
            <a:srgbClr val="CCE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defRPr/>
            </a:pPr>
            <a:r>
              <a:rPr lang="ru-RU" sz="1600" b="1" kern="0" dirty="0">
                <a:solidFill>
                  <a:srgbClr val="00577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Уточняющая справка</a:t>
            </a:r>
            <a:r>
              <a:rPr lang="ru-RU" sz="1400" b="1" kern="0" dirty="0">
                <a:solidFill>
                  <a:srgbClr val="00577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400" b="1" kern="0" dirty="0" smtClean="0">
                <a:solidFill>
                  <a:srgbClr val="00577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 </a:t>
            </a:r>
            <a:r>
              <a:rPr lang="ru-RU" sz="1400" b="1" kern="0" dirty="0">
                <a:solidFill>
                  <a:srgbClr val="00577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 течение месяца со дня, следующего за днем представления основной справки</a:t>
            </a:r>
          </a:p>
        </p:txBody>
      </p:sp>
      <p:graphicFrame>
        <p:nvGraphicFramePr>
          <p:cNvPr id="8" name="Схема 7"/>
          <p:cNvGraphicFramePr/>
          <p:nvPr>
            <p:extLst>
              <p:ext uri="{D42A27DB-BD31-4B8C-83A1-F6EECF244321}">
                <p14:modId xmlns:p14="http://schemas.microsoft.com/office/powerpoint/2010/main" val="1149704600"/>
              </p:ext>
            </p:extLst>
          </p:nvPr>
        </p:nvGraphicFramePr>
        <p:xfrm>
          <a:off x="2816353" y="2719530"/>
          <a:ext cx="6561824" cy="392659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4" name="Выноска со стрелкой вниз 3"/>
          <p:cNvSpPr/>
          <p:nvPr/>
        </p:nvSpPr>
        <p:spPr>
          <a:xfrm>
            <a:off x="514350" y="2965594"/>
            <a:ext cx="2173308" cy="2002019"/>
          </a:xfrm>
          <a:prstGeom prst="downArrowCallout">
            <a:avLst/>
          </a:prstGeom>
          <a:solidFill>
            <a:srgbClr val="CCE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16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Передача справки по акту приема-передачи через специалиста ОМСУ</a:t>
            </a:r>
          </a:p>
        </p:txBody>
      </p:sp>
    </p:spTree>
    <p:extLst>
      <p:ext uri="{BB962C8B-B14F-4D97-AF65-F5344CB8AC3E}">
        <p14:creationId xmlns:p14="http://schemas.microsoft.com/office/powerpoint/2010/main" val="239395711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Graphic spid="7" grpId="0">
        <p:bldAsOne/>
      </p:bldGraphic>
      <p:bldP spid="15" grpId="0" animBg="1"/>
      <p:bldP spid="2" grpId="0" animBg="1"/>
      <p:bldGraphic spid="8" grpId="0">
        <p:bldAsOne/>
      </p:bldGraphic>
      <p:bldP spid="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20000"/>
                <a:lumOff val="80000"/>
              </a:schemeClr>
            </a:gs>
            <a:gs pos="74000">
              <a:schemeClr val="accent3">
                <a:lumMod val="45000"/>
                <a:lumOff val="55000"/>
              </a:schemeClr>
            </a:gs>
            <a:gs pos="83000">
              <a:schemeClr val="accent3">
                <a:lumMod val="45000"/>
                <a:lumOff val="55000"/>
              </a:schemeClr>
            </a:gs>
            <a:gs pos="100000">
              <a:schemeClr val="accent3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4-конечная звезда 7"/>
          <p:cNvSpPr/>
          <p:nvPr/>
        </p:nvSpPr>
        <p:spPr>
          <a:xfrm>
            <a:off x="10834578" y="5263117"/>
            <a:ext cx="648586" cy="478465"/>
          </a:xfrm>
          <a:prstGeom prst="star4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2" name="Рисунок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9682" cy="7028171"/>
          </a:xfrm>
          <a:prstGeom prst="rect">
            <a:avLst/>
          </a:prstGeom>
        </p:spPr>
      </p:pic>
      <p:cxnSp>
        <p:nvCxnSpPr>
          <p:cNvPr id="15" name="Прямая со стрелкой 14"/>
          <p:cNvCxnSpPr/>
          <p:nvPr/>
        </p:nvCxnSpPr>
        <p:spPr>
          <a:xfrm>
            <a:off x="3238500" y="876300"/>
            <a:ext cx="581025" cy="838200"/>
          </a:xfrm>
          <a:prstGeom prst="straightConnector1">
            <a:avLst/>
          </a:prstGeom>
          <a:ln w="381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/>
          <p:nvPr/>
        </p:nvCxnSpPr>
        <p:spPr>
          <a:xfrm flipH="1">
            <a:off x="5400676" y="4610100"/>
            <a:ext cx="800099" cy="653017"/>
          </a:xfrm>
          <a:prstGeom prst="straightConnector1">
            <a:avLst/>
          </a:prstGeom>
          <a:ln w="38100">
            <a:solidFill>
              <a:schemeClr val="accent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7228871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20000"/>
                <a:lumOff val="80000"/>
              </a:schemeClr>
            </a:gs>
            <a:gs pos="74000">
              <a:schemeClr val="accent3">
                <a:lumMod val="45000"/>
                <a:lumOff val="55000"/>
              </a:schemeClr>
            </a:gs>
            <a:gs pos="83000">
              <a:schemeClr val="accent3">
                <a:lumMod val="45000"/>
                <a:lumOff val="55000"/>
              </a:schemeClr>
            </a:gs>
            <a:gs pos="100000">
              <a:schemeClr val="accent3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7155712"/>
          </a:xfrm>
          <a:prstGeom prst="rect">
            <a:avLst/>
          </a:prstGeom>
        </p:spPr>
      </p:pic>
      <p:sp>
        <p:nvSpPr>
          <p:cNvPr id="3" name="Овал 2"/>
          <p:cNvSpPr/>
          <p:nvPr/>
        </p:nvSpPr>
        <p:spPr>
          <a:xfrm>
            <a:off x="2615609" y="4752753"/>
            <a:ext cx="3423684" cy="1722475"/>
          </a:xfrm>
          <a:prstGeom prst="ellipse">
            <a:avLst/>
          </a:prstGeom>
          <a:noFill/>
          <a:ln>
            <a:solidFill>
              <a:schemeClr val="accent1">
                <a:shade val="50000"/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Овал 3"/>
          <p:cNvSpPr/>
          <p:nvPr/>
        </p:nvSpPr>
        <p:spPr>
          <a:xfrm>
            <a:off x="2764465" y="4827181"/>
            <a:ext cx="3040912" cy="1754372"/>
          </a:xfrm>
          <a:prstGeom prst="ellipse">
            <a:avLst/>
          </a:prstGeom>
          <a:noFill/>
          <a:ln>
            <a:solidFill>
              <a:schemeClr val="accent1">
                <a:shade val="50000"/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6" name="Прямая со стрелкой 5"/>
          <p:cNvCxnSpPr/>
          <p:nvPr/>
        </p:nvCxnSpPr>
        <p:spPr>
          <a:xfrm>
            <a:off x="2057400" y="5334887"/>
            <a:ext cx="877186" cy="951614"/>
          </a:xfrm>
          <a:prstGeom prst="straightConnector1">
            <a:avLst/>
          </a:prstGeom>
          <a:ln w="34925">
            <a:solidFill>
              <a:schemeClr val="accent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5703289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рямоугольник 13"/>
          <p:cNvSpPr/>
          <p:nvPr/>
        </p:nvSpPr>
        <p:spPr>
          <a:xfrm>
            <a:off x="409575" y="698894"/>
            <a:ext cx="3638550" cy="1364082"/>
          </a:xfrm>
          <a:prstGeom prst="rect">
            <a:avLst/>
          </a:prstGeom>
          <a:solidFill>
            <a:srgbClr val="CCE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b="1" dirty="0" smtClean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Отчетный период </a:t>
            </a:r>
            <a:r>
              <a:rPr lang="ru-RU" sz="16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                         с </a:t>
            </a:r>
            <a:r>
              <a:rPr lang="ru-RU" sz="16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 января по 31 </a:t>
            </a:r>
            <a:r>
              <a:rPr lang="ru-RU" sz="16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декабря </a:t>
            </a:r>
            <a:r>
              <a:rPr lang="ru-RU" sz="16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года, предшествующего году представления сведений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423216" y="2461725"/>
            <a:ext cx="3638550" cy="1938902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b="1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Расходы</a:t>
            </a:r>
            <a:r>
              <a:rPr lang="ru-RU" sz="16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по каждой сделке по приобретению </a:t>
            </a:r>
            <a:r>
              <a:rPr lang="ru-RU" sz="16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объекта </a:t>
            </a:r>
            <a:r>
              <a:rPr lang="ru-RU" sz="16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недвижимости, транспортного средства, ценных бумаг, акций (долей участия, паев), совершенной </a:t>
            </a:r>
            <a:r>
              <a:rPr lang="ru-RU" b="1" dirty="0" smtClean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 отчетном периоде</a:t>
            </a:r>
            <a:endParaRPr lang="ru-RU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409575" y="4693300"/>
            <a:ext cx="3693986" cy="1718212"/>
          </a:xfrm>
          <a:prstGeom prst="rect">
            <a:avLst/>
          </a:prstGeom>
          <a:solidFill>
            <a:srgbClr val="CCE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Общая сумма сделок                            </a:t>
            </a:r>
            <a:r>
              <a:rPr lang="ru-RU" sz="1600" b="1" dirty="0" smtClean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не превышает общий доход </a:t>
            </a:r>
            <a:r>
              <a:rPr lang="ru-RU" sz="16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депутата и супруги (супруга)               </a:t>
            </a:r>
            <a:r>
              <a:rPr lang="ru-RU" sz="1600" b="1" dirty="0" smtClean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за 3 последних года, предшествующих отчетному периоду                                              </a:t>
            </a:r>
            <a:r>
              <a:rPr lang="ru-RU" sz="16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(часть 1 статьи 3 ФЗ № 230-ФЗ)</a:t>
            </a:r>
            <a:endParaRPr lang="ru-RU" sz="1600" b="1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2188344584"/>
              </p:ext>
            </p:extLst>
          </p:nvPr>
        </p:nvGraphicFramePr>
        <p:xfrm>
          <a:off x="5198946" y="163112"/>
          <a:ext cx="3699727" cy="64718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Скругленный прямоугольник 5"/>
          <p:cNvSpPr/>
          <p:nvPr/>
        </p:nvSpPr>
        <p:spPr>
          <a:xfrm>
            <a:off x="9155152" y="1103971"/>
            <a:ext cx="2827880" cy="4716966"/>
          </a:xfrm>
          <a:prstGeom prst="roundRect">
            <a:avLst/>
          </a:prstGeom>
          <a:solidFill>
            <a:srgbClr val="CCE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endParaRPr lang="ru-RU" sz="1600" b="1" dirty="0" smtClean="0">
              <a:solidFill>
                <a:srgbClr val="005776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0"/>
            <a:endParaRPr lang="ru-RU" sz="1600" b="1" dirty="0">
              <a:solidFill>
                <a:srgbClr val="005776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0"/>
            <a:endParaRPr lang="ru-RU" sz="1600" b="1" dirty="0" smtClean="0">
              <a:solidFill>
                <a:srgbClr val="005776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0"/>
            <a:endParaRPr lang="ru-RU" sz="1600" b="1" dirty="0">
              <a:solidFill>
                <a:srgbClr val="005776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0"/>
            <a:endParaRPr lang="ru-RU" sz="1600" b="1" dirty="0" smtClean="0">
              <a:solidFill>
                <a:srgbClr val="005776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0" algn="ctr"/>
            <a:endParaRPr lang="ru-RU" b="1" dirty="0" smtClean="0">
              <a:solidFill>
                <a:srgbClr val="005776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0" algn="ctr"/>
            <a:r>
              <a:rPr lang="ru-RU" b="1" dirty="0" smtClean="0">
                <a:solidFill>
                  <a:srgbClr val="00577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Не позднее 30 апреля</a:t>
            </a:r>
          </a:p>
          <a:p>
            <a:pPr lvl="0" algn="ctr"/>
            <a:endParaRPr lang="ru-RU" b="1" dirty="0" smtClean="0">
              <a:solidFill>
                <a:srgbClr val="005776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0" algn="ctr"/>
            <a:r>
              <a:rPr lang="ru-RU" b="1" dirty="0" smtClean="0">
                <a:solidFill>
                  <a:srgbClr val="00577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На бумажном носителе по установленной форме</a:t>
            </a:r>
          </a:p>
          <a:p>
            <a:pPr lvl="0" algn="ctr"/>
            <a:endParaRPr lang="ru-RU" b="1" dirty="0" smtClean="0">
              <a:solidFill>
                <a:srgbClr val="005776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0" algn="ctr"/>
            <a:r>
              <a:rPr lang="ru-RU" b="1" dirty="0" smtClean="0">
                <a:solidFill>
                  <a:srgbClr val="00577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Подписанное </a:t>
            </a:r>
            <a:r>
              <a:rPr lang="ru-RU" b="1" dirty="0">
                <a:solidFill>
                  <a:srgbClr val="00577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собственноручно </a:t>
            </a:r>
            <a:r>
              <a:rPr lang="ru-RU" b="1" dirty="0" smtClean="0">
                <a:solidFill>
                  <a:srgbClr val="00577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депутатом</a:t>
            </a:r>
          </a:p>
          <a:p>
            <a:pPr lvl="0" algn="ctr"/>
            <a:endParaRPr lang="ru-RU" b="1" dirty="0" smtClean="0">
              <a:solidFill>
                <a:srgbClr val="005776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0" algn="ctr"/>
            <a:r>
              <a:rPr lang="ru-RU" b="1" dirty="0">
                <a:solidFill>
                  <a:srgbClr val="00577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 отдел </a:t>
            </a:r>
            <a:r>
              <a:rPr lang="ru-RU" b="1" dirty="0" smtClean="0">
                <a:solidFill>
                  <a:srgbClr val="00577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департамента</a:t>
            </a:r>
          </a:p>
          <a:p>
            <a:pPr lvl="0"/>
            <a:endParaRPr lang="ru-RU" sz="1600" b="1" dirty="0">
              <a:solidFill>
                <a:srgbClr val="005776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0"/>
            <a:endParaRPr lang="ru-RU" sz="1400" b="1" dirty="0" smtClean="0">
              <a:solidFill>
                <a:srgbClr val="005776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0" algn="ctr"/>
            <a:endParaRPr lang="ru-RU" sz="1400" dirty="0">
              <a:solidFill>
                <a:srgbClr val="005776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0"/>
            <a:endParaRPr lang="ru-RU" sz="1400" b="1" dirty="0" smtClean="0">
              <a:solidFill>
                <a:prstClr val="white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0"/>
            <a:endParaRPr lang="ru-RU" sz="1400" b="1" dirty="0">
              <a:solidFill>
                <a:prstClr val="white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0"/>
            <a:endParaRPr lang="ru-RU" sz="16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5402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  <p:bldP spid="25" grpId="0" animBg="1"/>
      <p:bldGraphic spid="5" grpId="0">
        <p:bldAsOne/>
      </p:bldGraphic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>
                <a:alpha val="0"/>
              </a:schemeClr>
            </a:gs>
            <a:gs pos="44000">
              <a:srgbClr val="70AD47">
                <a:lumMod val="20000"/>
                <a:lumOff val="80000"/>
              </a:srgbClr>
            </a:gs>
            <a:gs pos="86000">
              <a:srgbClr val="4472C4">
                <a:lumMod val="30000"/>
                <a:lumOff val="70000"/>
              </a:srgb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Рисунок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23160" y="0"/>
            <a:ext cx="8463915" cy="6753225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5000"/>
                  <a:lumOff val="95000"/>
                </a:schemeClr>
              </a:gs>
              <a:gs pos="7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  <a:tileRect/>
          </a:gradFill>
        </p:spPr>
      </p:pic>
      <p:sp>
        <p:nvSpPr>
          <p:cNvPr id="10" name="Волна 9"/>
          <p:cNvSpPr/>
          <p:nvPr/>
        </p:nvSpPr>
        <p:spPr>
          <a:xfrm>
            <a:off x="152399" y="114300"/>
            <a:ext cx="3609975" cy="1200150"/>
          </a:xfrm>
          <a:prstGeom prst="wave">
            <a:avLst/>
          </a:prstGeom>
          <a:gradFill flip="none" rotWithShape="1">
            <a:gsLst>
              <a:gs pos="0">
                <a:schemeClr val="accent3">
                  <a:lumMod val="5000"/>
                  <a:lumOff val="95000"/>
                  <a:alpha val="0"/>
                </a:schemeClr>
              </a:gs>
              <a:gs pos="74000">
                <a:schemeClr val="accent3">
                  <a:lumMod val="45000"/>
                  <a:lumOff val="55000"/>
                </a:schemeClr>
              </a:gs>
              <a:gs pos="83000">
                <a:schemeClr val="accent3">
                  <a:lumMod val="45000"/>
                  <a:lumOff val="55000"/>
                </a:schemeClr>
              </a:gs>
              <a:gs pos="100000">
                <a:schemeClr val="accent3">
                  <a:lumMod val="30000"/>
                  <a:lumOff val="70000"/>
                </a:schemeClr>
              </a:gs>
            </a:gsLst>
            <a:lin ang="5400000" scaled="1"/>
            <a:tileRect/>
          </a:gra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u="sng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http://www.nso.ru/page/29667</a:t>
            </a:r>
            <a:endParaRPr lang="ru-RU" sz="1600" b="1" u="sng" dirty="0">
              <a:solidFill>
                <a:srgbClr val="C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847402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62654" y="167269"/>
            <a:ext cx="6291146" cy="981308"/>
          </a:xfrm>
        </p:spPr>
        <p:txBody>
          <a:bodyPr>
            <a:normAutofit/>
          </a:bodyPr>
          <a:lstStyle/>
          <a:p>
            <a:pPr algn="ctr"/>
            <a:r>
              <a:rPr lang="ru-RU" sz="20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Примеры ситуаций представления сельскими депутатами (непостоянная основа) уведомления в период ДК</a:t>
            </a:r>
            <a:endParaRPr lang="ru-RU" sz="2000" b="1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9" name="Схема 8"/>
          <p:cNvGraphicFramePr/>
          <p:nvPr>
            <p:extLst>
              <p:ext uri="{D42A27DB-BD31-4B8C-83A1-F6EECF244321}">
                <p14:modId xmlns:p14="http://schemas.microsoft.com/office/powerpoint/2010/main" val="2372061079"/>
              </p:ext>
            </p:extLst>
          </p:nvPr>
        </p:nvGraphicFramePr>
        <p:xfrm>
          <a:off x="457201" y="1148577"/>
          <a:ext cx="11474604" cy="227484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11" name="Схема 10"/>
          <p:cNvGraphicFramePr/>
          <p:nvPr>
            <p:extLst>
              <p:ext uri="{D42A27DB-BD31-4B8C-83A1-F6EECF244321}">
                <p14:modId xmlns:p14="http://schemas.microsoft.com/office/powerpoint/2010/main" val="857901239"/>
              </p:ext>
            </p:extLst>
          </p:nvPr>
        </p:nvGraphicFramePr>
        <p:xfrm>
          <a:off x="278781" y="3423424"/>
          <a:ext cx="11831444" cy="27149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19740366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9" grpId="0">
        <p:bldAsOne/>
      </p:bldGraphic>
      <p:bldGraphic spid="11" grpId="0">
        <p:bldAsOne/>
      </p:bldGraphic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рямоугольник 13"/>
          <p:cNvSpPr/>
          <p:nvPr/>
        </p:nvSpPr>
        <p:spPr>
          <a:xfrm>
            <a:off x="409575" y="698894"/>
            <a:ext cx="3638550" cy="1364082"/>
          </a:xfrm>
          <a:prstGeom prst="rect">
            <a:avLst/>
          </a:prstGeom>
          <a:solidFill>
            <a:srgbClr val="CCE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b="1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Отчетный период </a:t>
            </a:r>
            <a:r>
              <a:rPr lang="ru-RU" sz="16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 с 1 января по 31 декабря года, предшествующего году представления сведений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423216" y="2461725"/>
            <a:ext cx="3638550" cy="1938902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b="1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Расходы</a:t>
            </a:r>
            <a:r>
              <a:rPr lang="ru-RU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 каждой сделке по приобретению </a:t>
            </a:r>
            <a:r>
              <a:rPr lang="ru-RU" sz="16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объекта </a:t>
            </a:r>
            <a:r>
              <a:rPr lang="ru-RU" sz="16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недвижимости, транспортного средства, ценных бумаг, акций (долей участия, паев), совершенной </a:t>
            </a:r>
            <a:r>
              <a:rPr lang="ru-RU" b="1" dirty="0" smtClean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 отчетном периоде</a:t>
            </a:r>
            <a:endParaRPr lang="ru-RU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409575" y="4693300"/>
            <a:ext cx="3693986" cy="1718212"/>
          </a:xfrm>
          <a:prstGeom prst="rect">
            <a:avLst/>
          </a:prstGeom>
          <a:solidFill>
            <a:srgbClr val="CCE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Общая сумма сделок </a:t>
            </a:r>
            <a:r>
              <a:rPr lang="ru-RU" sz="1600" b="1" dirty="0" smtClean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превышает общий доход </a:t>
            </a:r>
            <a:r>
              <a:rPr lang="ru-RU" sz="16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депутата и супруги (супруга)               </a:t>
            </a:r>
            <a:r>
              <a:rPr lang="ru-RU" sz="1600" b="1" dirty="0" smtClean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за 3 последних года, предшествующих отчетному периоду                                              </a:t>
            </a:r>
            <a:r>
              <a:rPr lang="ru-RU" sz="16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(часть 1 статьи 3 ФЗ № 230-ФЗ)</a:t>
            </a:r>
            <a:endParaRPr lang="ru-RU" sz="1600" b="1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3181202392"/>
              </p:ext>
            </p:extLst>
          </p:nvPr>
        </p:nvGraphicFramePr>
        <p:xfrm>
          <a:off x="5198946" y="163112"/>
          <a:ext cx="3699727" cy="64718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Скругленный прямоугольник 5"/>
          <p:cNvSpPr/>
          <p:nvPr/>
        </p:nvSpPr>
        <p:spPr>
          <a:xfrm>
            <a:off x="9155152" y="1103971"/>
            <a:ext cx="2827880" cy="4282133"/>
          </a:xfrm>
          <a:prstGeom prst="roundRect">
            <a:avLst/>
          </a:prstGeom>
          <a:solidFill>
            <a:srgbClr val="CCE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endParaRPr lang="ru-RU" sz="1600" b="1" dirty="0" smtClean="0">
              <a:solidFill>
                <a:srgbClr val="005776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0"/>
            <a:endParaRPr lang="ru-RU" sz="1600" b="1" dirty="0">
              <a:solidFill>
                <a:srgbClr val="005776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0"/>
            <a:endParaRPr lang="ru-RU" sz="1600" b="1" dirty="0" smtClean="0">
              <a:solidFill>
                <a:srgbClr val="005776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0"/>
            <a:endParaRPr lang="ru-RU" sz="1600" b="1" dirty="0">
              <a:solidFill>
                <a:srgbClr val="005776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0"/>
            <a:endParaRPr lang="ru-RU" sz="1600" b="1" dirty="0" smtClean="0">
              <a:solidFill>
                <a:srgbClr val="005776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0" algn="ctr"/>
            <a:r>
              <a:rPr lang="ru-RU" b="1" dirty="0" smtClean="0">
                <a:solidFill>
                  <a:srgbClr val="00577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Не позднее                        30 апреля</a:t>
            </a:r>
          </a:p>
          <a:p>
            <a:pPr lvl="0" algn="ctr"/>
            <a:endParaRPr lang="ru-RU" b="1" dirty="0" smtClean="0">
              <a:solidFill>
                <a:srgbClr val="005776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0" algn="ctr"/>
            <a:r>
              <a:rPr lang="ru-RU" b="1" dirty="0" smtClean="0">
                <a:solidFill>
                  <a:srgbClr val="00577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СПО «Справки БК»</a:t>
            </a:r>
          </a:p>
          <a:p>
            <a:pPr lvl="0" algn="ctr"/>
            <a:endParaRPr lang="ru-RU" b="1" dirty="0" smtClean="0">
              <a:solidFill>
                <a:srgbClr val="005776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0" algn="ctr"/>
            <a:r>
              <a:rPr lang="ru-RU" b="1" dirty="0" smtClean="0">
                <a:solidFill>
                  <a:srgbClr val="00577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Заполняется раздел 2 и все разделы</a:t>
            </a:r>
          </a:p>
          <a:p>
            <a:pPr lvl="0" algn="ctr"/>
            <a:endParaRPr lang="ru-RU" b="1" dirty="0" smtClean="0">
              <a:solidFill>
                <a:srgbClr val="005776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0" algn="ctr"/>
            <a:r>
              <a:rPr lang="ru-RU" b="1" dirty="0" smtClean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Оригинал, ксерокопия, электронный носитель</a:t>
            </a:r>
          </a:p>
          <a:p>
            <a:pPr lvl="0"/>
            <a:endParaRPr lang="ru-RU" sz="1600" b="1" dirty="0">
              <a:solidFill>
                <a:srgbClr val="005776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0"/>
            <a:endParaRPr lang="ru-RU" sz="1400" b="1" dirty="0" smtClean="0">
              <a:solidFill>
                <a:srgbClr val="005776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0" algn="ctr"/>
            <a:endParaRPr lang="ru-RU" sz="1400" dirty="0">
              <a:solidFill>
                <a:srgbClr val="005776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0"/>
            <a:endParaRPr lang="ru-RU" sz="1400" b="1" dirty="0" smtClean="0">
              <a:solidFill>
                <a:prstClr val="white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0"/>
            <a:endParaRPr lang="ru-RU" sz="1400" b="1" dirty="0">
              <a:solidFill>
                <a:prstClr val="white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0"/>
            <a:endParaRPr lang="ru-RU" sz="16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90597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  <p:bldP spid="25" grpId="0" animBg="1"/>
      <p:bldGraphic spid="5" grpId="0">
        <p:bldAsOne/>
      </p:bldGraphic>
      <p:bldP spid="6" grpId="0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HDOfficeLightV0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2658</TotalTime>
  <Words>890</Words>
  <Application>Microsoft Office PowerPoint</Application>
  <PresentationFormat>Произвольный</PresentationFormat>
  <Paragraphs>120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3</vt:i4>
      </vt:variant>
      <vt:variant>
        <vt:lpstr>Заголовки слайдов</vt:lpstr>
      </vt:variant>
      <vt:variant>
        <vt:i4>11</vt:i4>
      </vt:variant>
    </vt:vector>
  </HeadingPairs>
  <TitlesOfParts>
    <vt:vector size="14" baseType="lpstr">
      <vt:lpstr>Тема Office</vt:lpstr>
      <vt:lpstr>HDOfficeLightV0</vt:lpstr>
      <vt:lpstr>1_Тема Office</vt:lpstr>
      <vt:lpstr>О порядке исполнения обязанности представления сведений о доходах, расходах, об имуществе и обязательствах имущественного характера лицами, замещающими муниципальные должности </vt:lpstr>
      <vt:lpstr>Презентация PowerPoint</vt:lpstr>
      <vt:lpstr>Представление сведений о доходах сельскими депутатами                      (непостоянная основа), впервые приступившими к исполнению полномочий</vt:lpstr>
      <vt:lpstr>Презентация PowerPoint</vt:lpstr>
      <vt:lpstr>Презентация PowerPoint</vt:lpstr>
      <vt:lpstr>Презентация PowerPoint</vt:lpstr>
      <vt:lpstr>Презентация PowerPoint</vt:lpstr>
      <vt:lpstr>Примеры ситуаций представления сельскими депутатами (непостоянная основа) уведомления в период ДК</vt:lpstr>
      <vt:lpstr>Презентация PowerPoint</vt:lpstr>
      <vt:lpstr>Примеры ситуаций представления сельскими депутатами (непостоянная основа)                                                                             справки  о доходах в период ДК</vt:lpstr>
      <vt:lpstr>Представление в период декларационной кампании сведений о доходах другими лицами, замещающими муниципальные должности</vt:lpstr>
    </vt:vector>
  </TitlesOfParts>
  <Company>Правительство Новосибирской области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Долгова Елена Борисовна</dc:creator>
  <cp:lastModifiedBy>Минх Олеся Гиоргиевна</cp:lastModifiedBy>
  <cp:revision>376</cp:revision>
  <cp:lastPrinted>2019-12-24T02:30:16Z</cp:lastPrinted>
  <dcterms:created xsi:type="dcterms:W3CDTF">2019-10-13T04:58:47Z</dcterms:created>
  <dcterms:modified xsi:type="dcterms:W3CDTF">2019-12-25T10:16:28Z</dcterms:modified>
</cp:coreProperties>
</file>